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23"/>
  </p:notesMasterIdLst>
  <p:sldIdLst>
    <p:sldId id="256" r:id="rId2"/>
    <p:sldId id="258" r:id="rId3"/>
    <p:sldId id="259" r:id="rId4"/>
    <p:sldId id="261" r:id="rId5"/>
    <p:sldId id="266" r:id="rId6"/>
    <p:sldId id="279" r:id="rId7"/>
    <p:sldId id="277" r:id="rId8"/>
    <p:sldId id="278" r:id="rId9"/>
    <p:sldId id="280" r:id="rId10"/>
    <p:sldId id="262" r:id="rId11"/>
    <p:sldId id="267" r:id="rId12"/>
    <p:sldId id="268" r:id="rId13"/>
    <p:sldId id="269" r:id="rId14"/>
    <p:sldId id="270" r:id="rId15"/>
    <p:sldId id="273" r:id="rId16"/>
    <p:sldId id="274" r:id="rId17"/>
    <p:sldId id="275" r:id="rId18"/>
    <p:sldId id="276" r:id="rId19"/>
    <p:sldId id="263" r:id="rId20"/>
    <p:sldId id="264" r:id="rId21"/>
    <p:sldId id="26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76"/>
    <p:restoredTop sz="78521"/>
  </p:normalViewPr>
  <p:slideViewPr>
    <p:cSldViewPr snapToGrid="0" snapToObjects="1">
      <p:cViewPr varScale="1">
        <p:scale>
          <a:sx n="52" d="100"/>
          <a:sy n="52" d="100"/>
        </p:scale>
        <p:origin x="2872" y="1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93E99B-DEE5-4DD9-845D-D18BA4F03BA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AA554F-B628-43F0-A6E0-015CDB9D453E}">
      <dgm:prSet/>
      <dgm:spPr/>
      <dgm:t>
        <a:bodyPr/>
        <a:lstStyle/>
        <a:p>
          <a:r>
            <a:rPr lang="en-US" dirty="0"/>
            <a:t>Using Elo ranking system</a:t>
          </a:r>
        </a:p>
      </dgm:t>
    </dgm:pt>
    <dgm:pt modelId="{C1CA9586-BC7A-46E6-8C34-2F23CC7CCB19}" type="parTrans" cxnId="{5F145394-EDB5-4D72-87D5-BCFD35FEA789}">
      <dgm:prSet/>
      <dgm:spPr/>
      <dgm:t>
        <a:bodyPr/>
        <a:lstStyle/>
        <a:p>
          <a:endParaRPr lang="en-US"/>
        </a:p>
      </dgm:t>
    </dgm:pt>
    <dgm:pt modelId="{97D1DBDB-05F3-4005-B460-2B850C3DEB37}" type="sibTrans" cxnId="{5F145394-EDB5-4D72-87D5-BCFD35FEA789}">
      <dgm:prSet/>
      <dgm:spPr/>
      <dgm:t>
        <a:bodyPr/>
        <a:lstStyle/>
        <a:p>
          <a:endParaRPr lang="en-US"/>
        </a:p>
      </dgm:t>
    </dgm:pt>
    <dgm:pt modelId="{78321550-7201-4C26-B7C0-F1101508087C}">
      <dgm:prSet/>
      <dgm:spPr/>
      <dgm:t>
        <a:bodyPr/>
        <a:lstStyle/>
        <a:p>
          <a:r>
            <a:rPr lang="en-US"/>
            <a:t>Margin of victory plays a role</a:t>
          </a:r>
        </a:p>
      </dgm:t>
    </dgm:pt>
    <dgm:pt modelId="{1ACB927D-7D0B-427E-905C-35B1753F86C3}" type="parTrans" cxnId="{803F1172-59E2-4555-9162-8819B4260647}">
      <dgm:prSet/>
      <dgm:spPr/>
      <dgm:t>
        <a:bodyPr/>
        <a:lstStyle/>
        <a:p>
          <a:endParaRPr lang="en-US"/>
        </a:p>
      </dgm:t>
    </dgm:pt>
    <dgm:pt modelId="{781734AA-0567-4A61-AE73-78F3E50160AF}" type="sibTrans" cxnId="{803F1172-59E2-4555-9162-8819B4260647}">
      <dgm:prSet/>
      <dgm:spPr/>
      <dgm:t>
        <a:bodyPr/>
        <a:lstStyle/>
        <a:p>
          <a:endParaRPr lang="en-US"/>
        </a:p>
      </dgm:t>
    </dgm:pt>
    <dgm:pt modelId="{76F01E67-FEE5-4756-8D0E-0FFC4CEBD786}">
      <dgm:prSet/>
      <dgm:spPr/>
      <dgm:t>
        <a:bodyPr/>
        <a:lstStyle/>
        <a:p>
          <a:r>
            <a:rPr lang="en-US"/>
            <a:t>Beating a good team has larger impact than beating bad team</a:t>
          </a:r>
        </a:p>
      </dgm:t>
    </dgm:pt>
    <dgm:pt modelId="{5EB245DA-B653-45BF-98DF-A2AD09FB7190}" type="parTrans" cxnId="{3E328D1F-B590-431B-A9F9-EFB066C2AE91}">
      <dgm:prSet/>
      <dgm:spPr/>
      <dgm:t>
        <a:bodyPr/>
        <a:lstStyle/>
        <a:p>
          <a:endParaRPr lang="en-US"/>
        </a:p>
      </dgm:t>
    </dgm:pt>
    <dgm:pt modelId="{A4F6AFA0-0356-4E41-AC23-F0B0884B3F4A}" type="sibTrans" cxnId="{3E328D1F-B590-431B-A9F9-EFB066C2AE91}">
      <dgm:prSet/>
      <dgm:spPr/>
      <dgm:t>
        <a:bodyPr/>
        <a:lstStyle/>
        <a:p>
          <a:endParaRPr lang="en-US"/>
        </a:p>
      </dgm:t>
    </dgm:pt>
    <dgm:pt modelId="{87B6275D-6FA2-443C-AB42-384872B4409E}">
      <dgm:prSet/>
      <dgm:spPr/>
      <dgm:t>
        <a:bodyPr/>
        <a:lstStyle/>
        <a:p>
          <a:r>
            <a:rPr lang="en-US"/>
            <a:t>All teams start at same ranking each season</a:t>
          </a:r>
        </a:p>
      </dgm:t>
    </dgm:pt>
    <dgm:pt modelId="{4C3AD1F1-6035-4303-8E17-788D068DD8D5}" type="parTrans" cxnId="{994471F9-262D-42AE-A423-4E06B7728C5A}">
      <dgm:prSet/>
      <dgm:spPr/>
      <dgm:t>
        <a:bodyPr/>
        <a:lstStyle/>
        <a:p>
          <a:endParaRPr lang="en-US"/>
        </a:p>
      </dgm:t>
    </dgm:pt>
    <dgm:pt modelId="{470966A6-A001-489F-A993-0888E802D8BF}" type="sibTrans" cxnId="{994471F9-262D-42AE-A423-4E06B7728C5A}">
      <dgm:prSet/>
      <dgm:spPr/>
      <dgm:t>
        <a:bodyPr/>
        <a:lstStyle/>
        <a:p>
          <a:endParaRPr lang="en-US"/>
        </a:p>
      </dgm:t>
    </dgm:pt>
    <dgm:pt modelId="{F4E148DB-B382-40E1-A89D-E92CCC2120D9}">
      <dgm:prSet/>
      <dgm:spPr/>
      <dgm:t>
        <a:bodyPr/>
        <a:lstStyle/>
        <a:p>
          <a:r>
            <a:rPr lang="en-US"/>
            <a:t>Lower division teams given lower ranking </a:t>
          </a:r>
        </a:p>
      </dgm:t>
    </dgm:pt>
    <dgm:pt modelId="{6752D0B0-A1DB-4C4F-B587-FE399FBBA3B7}" type="parTrans" cxnId="{ED4BF716-4F12-4316-956F-0262EED130E9}">
      <dgm:prSet/>
      <dgm:spPr/>
      <dgm:t>
        <a:bodyPr/>
        <a:lstStyle/>
        <a:p>
          <a:endParaRPr lang="en-US"/>
        </a:p>
      </dgm:t>
    </dgm:pt>
    <dgm:pt modelId="{CAEEE5DC-F966-4574-B121-B70B1E8604B0}" type="sibTrans" cxnId="{ED4BF716-4F12-4316-956F-0262EED130E9}">
      <dgm:prSet/>
      <dgm:spPr/>
      <dgm:t>
        <a:bodyPr/>
        <a:lstStyle/>
        <a:p>
          <a:endParaRPr lang="en-US"/>
        </a:p>
      </dgm:t>
    </dgm:pt>
    <dgm:pt modelId="{CF6DDFC6-53DE-134D-B690-8FC28AAE778E}" type="pres">
      <dgm:prSet presAssocID="{5E93E99B-DEE5-4DD9-845D-D18BA4F03BA8}" presName="vert0" presStyleCnt="0">
        <dgm:presLayoutVars>
          <dgm:dir/>
          <dgm:animOne val="branch"/>
          <dgm:animLvl val="lvl"/>
        </dgm:presLayoutVars>
      </dgm:prSet>
      <dgm:spPr/>
    </dgm:pt>
    <dgm:pt modelId="{75017A78-12F0-2D41-858A-E8BC9C964AD4}" type="pres">
      <dgm:prSet presAssocID="{90AA554F-B628-43F0-A6E0-015CDB9D453E}" presName="thickLine" presStyleLbl="alignNode1" presStyleIdx="0" presStyleCnt="5"/>
      <dgm:spPr/>
    </dgm:pt>
    <dgm:pt modelId="{17BB221C-2BED-AC4D-8D2C-114058787B7D}" type="pres">
      <dgm:prSet presAssocID="{90AA554F-B628-43F0-A6E0-015CDB9D453E}" presName="horz1" presStyleCnt="0"/>
      <dgm:spPr/>
    </dgm:pt>
    <dgm:pt modelId="{B100F042-CC81-BF47-861C-AC6BAEAE1209}" type="pres">
      <dgm:prSet presAssocID="{90AA554F-B628-43F0-A6E0-015CDB9D453E}" presName="tx1" presStyleLbl="revTx" presStyleIdx="0" presStyleCnt="5"/>
      <dgm:spPr/>
    </dgm:pt>
    <dgm:pt modelId="{3FB28013-78DA-FC40-B961-091463A1DAF2}" type="pres">
      <dgm:prSet presAssocID="{90AA554F-B628-43F0-A6E0-015CDB9D453E}" presName="vert1" presStyleCnt="0"/>
      <dgm:spPr/>
    </dgm:pt>
    <dgm:pt modelId="{8A542E68-FE5E-264E-8753-0988EEA2EDF8}" type="pres">
      <dgm:prSet presAssocID="{78321550-7201-4C26-B7C0-F1101508087C}" presName="thickLine" presStyleLbl="alignNode1" presStyleIdx="1" presStyleCnt="5"/>
      <dgm:spPr/>
    </dgm:pt>
    <dgm:pt modelId="{34D7E99E-2FBC-9D44-891C-BAD36C5D5077}" type="pres">
      <dgm:prSet presAssocID="{78321550-7201-4C26-B7C0-F1101508087C}" presName="horz1" presStyleCnt="0"/>
      <dgm:spPr/>
    </dgm:pt>
    <dgm:pt modelId="{8050D00C-71CB-0346-938C-CA71EE2FC01D}" type="pres">
      <dgm:prSet presAssocID="{78321550-7201-4C26-B7C0-F1101508087C}" presName="tx1" presStyleLbl="revTx" presStyleIdx="1" presStyleCnt="5"/>
      <dgm:spPr/>
    </dgm:pt>
    <dgm:pt modelId="{0CA7AAFD-8CCA-134C-9815-24AA351021C8}" type="pres">
      <dgm:prSet presAssocID="{78321550-7201-4C26-B7C0-F1101508087C}" presName="vert1" presStyleCnt="0"/>
      <dgm:spPr/>
    </dgm:pt>
    <dgm:pt modelId="{21C26C79-9BB5-BC4B-9DF6-AB1AC2EBC1A3}" type="pres">
      <dgm:prSet presAssocID="{76F01E67-FEE5-4756-8D0E-0FFC4CEBD786}" presName="thickLine" presStyleLbl="alignNode1" presStyleIdx="2" presStyleCnt="5"/>
      <dgm:spPr/>
    </dgm:pt>
    <dgm:pt modelId="{5899F31C-07BD-2241-A4F9-E7C5EA7C8968}" type="pres">
      <dgm:prSet presAssocID="{76F01E67-FEE5-4756-8D0E-0FFC4CEBD786}" presName="horz1" presStyleCnt="0"/>
      <dgm:spPr/>
    </dgm:pt>
    <dgm:pt modelId="{2BFE58B8-BC44-5445-A8A6-DD5ACFEB8573}" type="pres">
      <dgm:prSet presAssocID="{76F01E67-FEE5-4756-8D0E-0FFC4CEBD786}" presName="tx1" presStyleLbl="revTx" presStyleIdx="2" presStyleCnt="5"/>
      <dgm:spPr/>
    </dgm:pt>
    <dgm:pt modelId="{41BD91E7-7DFC-BF4D-9155-99FF0AC29D9C}" type="pres">
      <dgm:prSet presAssocID="{76F01E67-FEE5-4756-8D0E-0FFC4CEBD786}" presName="vert1" presStyleCnt="0"/>
      <dgm:spPr/>
    </dgm:pt>
    <dgm:pt modelId="{C5BC6E93-0FAA-9949-813B-7076316A0478}" type="pres">
      <dgm:prSet presAssocID="{87B6275D-6FA2-443C-AB42-384872B4409E}" presName="thickLine" presStyleLbl="alignNode1" presStyleIdx="3" presStyleCnt="5"/>
      <dgm:spPr/>
    </dgm:pt>
    <dgm:pt modelId="{91B68A27-ED1A-3741-BC1E-B6EE181B3252}" type="pres">
      <dgm:prSet presAssocID="{87B6275D-6FA2-443C-AB42-384872B4409E}" presName="horz1" presStyleCnt="0"/>
      <dgm:spPr/>
    </dgm:pt>
    <dgm:pt modelId="{34FAE8E1-3BEE-6743-A099-6286F9557AD5}" type="pres">
      <dgm:prSet presAssocID="{87B6275D-6FA2-443C-AB42-384872B4409E}" presName="tx1" presStyleLbl="revTx" presStyleIdx="3" presStyleCnt="5"/>
      <dgm:spPr/>
    </dgm:pt>
    <dgm:pt modelId="{ED511B45-76AC-944E-BF10-CDC9C37B0184}" type="pres">
      <dgm:prSet presAssocID="{87B6275D-6FA2-443C-AB42-384872B4409E}" presName="vert1" presStyleCnt="0"/>
      <dgm:spPr/>
    </dgm:pt>
    <dgm:pt modelId="{9101EA35-9283-8547-B66C-4BA31DF222C2}" type="pres">
      <dgm:prSet presAssocID="{F4E148DB-B382-40E1-A89D-E92CCC2120D9}" presName="thickLine" presStyleLbl="alignNode1" presStyleIdx="4" presStyleCnt="5"/>
      <dgm:spPr/>
    </dgm:pt>
    <dgm:pt modelId="{A4980574-CA14-744A-99B9-72E968BEA269}" type="pres">
      <dgm:prSet presAssocID="{F4E148DB-B382-40E1-A89D-E92CCC2120D9}" presName="horz1" presStyleCnt="0"/>
      <dgm:spPr/>
    </dgm:pt>
    <dgm:pt modelId="{E39359F8-7E4F-3649-887B-CDD08C5AFDBD}" type="pres">
      <dgm:prSet presAssocID="{F4E148DB-B382-40E1-A89D-E92CCC2120D9}" presName="tx1" presStyleLbl="revTx" presStyleIdx="4" presStyleCnt="5"/>
      <dgm:spPr/>
    </dgm:pt>
    <dgm:pt modelId="{F9E5DE39-3E14-9041-B58A-579ED6BBFE79}" type="pres">
      <dgm:prSet presAssocID="{F4E148DB-B382-40E1-A89D-E92CCC2120D9}" presName="vert1" presStyleCnt="0"/>
      <dgm:spPr/>
    </dgm:pt>
  </dgm:ptLst>
  <dgm:cxnLst>
    <dgm:cxn modelId="{ED4BF716-4F12-4316-956F-0262EED130E9}" srcId="{5E93E99B-DEE5-4DD9-845D-D18BA4F03BA8}" destId="{F4E148DB-B382-40E1-A89D-E92CCC2120D9}" srcOrd="4" destOrd="0" parTransId="{6752D0B0-A1DB-4C4F-B587-FE399FBBA3B7}" sibTransId="{CAEEE5DC-F966-4574-B121-B70B1E8604B0}"/>
    <dgm:cxn modelId="{3E328D1F-B590-431B-A9F9-EFB066C2AE91}" srcId="{5E93E99B-DEE5-4DD9-845D-D18BA4F03BA8}" destId="{76F01E67-FEE5-4756-8D0E-0FFC4CEBD786}" srcOrd="2" destOrd="0" parTransId="{5EB245DA-B653-45BF-98DF-A2AD09FB7190}" sibTransId="{A4F6AFA0-0356-4E41-AC23-F0B0884B3F4A}"/>
    <dgm:cxn modelId="{83F2F44D-D0E6-004A-99BC-EC55155D384F}" type="presOf" srcId="{90AA554F-B628-43F0-A6E0-015CDB9D453E}" destId="{B100F042-CC81-BF47-861C-AC6BAEAE1209}" srcOrd="0" destOrd="0" presId="urn:microsoft.com/office/officeart/2008/layout/LinedList"/>
    <dgm:cxn modelId="{54E12D64-F08F-DD40-8432-1B2450900494}" type="presOf" srcId="{76F01E67-FEE5-4756-8D0E-0FFC4CEBD786}" destId="{2BFE58B8-BC44-5445-A8A6-DD5ACFEB8573}" srcOrd="0" destOrd="0" presId="urn:microsoft.com/office/officeart/2008/layout/LinedList"/>
    <dgm:cxn modelId="{803F1172-59E2-4555-9162-8819B4260647}" srcId="{5E93E99B-DEE5-4DD9-845D-D18BA4F03BA8}" destId="{78321550-7201-4C26-B7C0-F1101508087C}" srcOrd="1" destOrd="0" parTransId="{1ACB927D-7D0B-427E-905C-35B1753F86C3}" sibTransId="{781734AA-0567-4A61-AE73-78F3E50160AF}"/>
    <dgm:cxn modelId="{89B64C79-8E91-E24C-BF45-A0323C528359}" type="presOf" srcId="{78321550-7201-4C26-B7C0-F1101508087C}" destId="{8050D00C-71CB-0346-938C-CA71EE2FC01D}" srcOrd="0" destOrd="0" presId="urn:microsoft.com/office/officeart/2008/layout/LinedList"/>
    <dgm:cxn modelId="{10EAD98E-3A70-B149-95FB-7AC5AD7B0D3B}" type="presOf" srcId="{5E93E99B-DEE5-4DD9-845D-D18BA4F03BA8}" destId="{CF6DDFC6-53DE-134D-B690-8FC28AAE778E}" srcOrd="0" destOrd="0" presId="urn:microsoft.com/office/officeart/2008/layout/LinedList"/>
    <dgm:cxn modelId="{5F145394-EDB5-4D72-87D5-BCFD35FEA789}" srcId="{5E93E99B-DEE5-4DD9-845D-D18BA4F03BA8}" destId="{90AA554F-B628-43F0-A6E0-015CDB9D453E}" srcOrd="0" destOrd="0" parTransId="{C1CA9586-BC7A-46E6-8C34-2F23CC7CCB19}" sibTransId="{97D1DBDB-05F3-4005-B460-2B850C3DEB37}"/>
    <dgm:cxn modelId="{9DC7C7AA-3160-3441-AEF4-88E8E3CAF853}" type="presOf" srcId="{F4E148DB-B382-40E1-A89D-E92CCC2120D9}" destId="{E39359F8-7E4F-3649-887B-CDD08C5AFDBD}" srcOrd="0" destOrd="0" presId="urn:microsoft.com/office/officeart/2008/layout/LinedList"/>
    <dgm:cxn modelId="{03B22FD4-B1E6-2E43-AF39-01125C3F11B6}" type="presOf" srcId="{87B6275D-6FA2-443C-AB42-384872B4409E}" destId="{34FAE8E1-3BEE-6743-A099-6286F9557AD5}" srcOrd="0" destOrd="0" presId="urn:microsoft.com/office/officeart/2008/layout/LinedList"/>
    <dgm:cxn modelId="{994471F9-262D-42AE-A423-4E06B7728C5A}" srcId="{5E93E99B-DEE5-4DD9-845D-D18BA4F03BA8}" destId="{87B6275D-6FA2-443C-AB42-384872B4409E}" srcOrd="3" destOrd="0" parTransId="{4C3AD1F1-6035-4303-8E17-788D068DD8D5}" sibTransId="{470966A6-A001-489F-A993-0888E802D8BF}"/>
    <dgm:cxn modelId="{93C001F9-B2A2-A941-893B-9BEC2E740F70}" type="presParOf" srcId="{CF6DDFC6-53DE-134D-B690-8FC28AAE778E}" destId="{75017A78-12F0-2D41-858A-E8BC9C964AD4}" srcOrd="0" destOrd="0" presId="urn:microsoft.com/office/officeart/2008/layout/LinedList"/>
    <dgm:cxn modelId="{A8614DA9-1AB2-A94D-B832-4C17CA4B6697}" type="presParOf" srcId="{CF6DDFC6-53DE-134D-B690-8FC28AAE778E}" destId="{17BB221C-2BED-AC4D-8D2C-114058787B7D}" srcOrd="1" destOrd="0" presId="urn:microsoft.com/office/officeart/2008/layout/LinedList"/>
    <dgm:cxn modelId="{4CAE1B25-EE22-4140-A8AB-D8E3ACC6761C}" type="presParOf" srcId="{17BB221C-2BED-AC4D-8D2C-114058787B7D}" destId="{B100F042-CC81-BF47-861C-AC6BAEAE1209}" srcOrd="0" destOrd="0" presId="urn:microsoft.com/office/officeart/2008/layout/LinedList"/>
    <dgm:cxn modelId="{BF7792FB-8373-EA48-AA80-E714C50D18F5}" type="presParOf" srcId="{17BB221C-2BED-AC4D-8D2C-114058787B7D}" destId="{3FB28013-78DA-FC40-B961-091463A1DAF2}" srcOrd="1" destOrd="0" presId="urn:microsoft.com/office/officeart/2008/layout/LinedList"/>
    <dgm:cxn modelId="{5A639099-4B1D-8C44-8A0A-F17E68C8C3AA}" type="presParOf" srcId="{CF6DDFC6-53DE-134D-B690-8FC28AAE778E}" destId="{8A542E68-FE5E-264E-8753-0988EEA2EDF8}" srcOrd="2" destOrd="0" presId="urn:microsoft.com/office/officeart/2008/layout/LinedList"/>
    <dgm:cxn modelId="{1F5332FD-1D9E-E74C-94AC-04737EA08784}" type="presParOf" srcId="{CF6DDFC6-53DE-134D-B690-8FC28AAE778E}" destId="{34D7E99E-2FBC-9D44-891C-BAD36C5D5077}" srcOrd="3" destOrd="0" presId="urn:microsoft.com/office/officeart/2008/layout/LinedList"/>
    <dgm:cxn modelId="{CFD00405-15BE-D041-9968-1F9DBCA89A8B}" type="presParOf" srcId="{34D7E99E-2FBC-9D44-891C-BAD36C5D5077}" destId="{8050D00C-71CB-0346-938C-CA71EE2FC01D}" srcOrd="0" destOrd="0" presId="urn:microsoft.com/office/officeart/2008/layout/LinedList"/>
    <dgm:cxn modelId="{1A3551DA-52C3-6642-871D-69A456B7DBE1}" type="presParOf" srcId="{34D7E99E-2FBC-9D44-891C-BAD36C5D5077}" destId="{0CA7AAFD-8CCA-134C-9815-24AA351021C8}" srcOrd="1" destOrd="0" presId="urn:microsoft.com/office/officeart/2008/layout/LinedList"/>
    <dgm:cxn modelId="{4B65B84E-157E-7245-A885-F26C0B20D7D3}" type="presParOf" srcId="{CF6DDFC6-53DE-134D-B690-8FC28AAE778E}" destId="{21C26C79-9BB5-BC4B-9DF6-AB1AC2EBC1A3}" srcOrd="4" destOrd="0" presId="urn:microsoft.com/office/officeart/2008/layout/LinedList"/>
    <dgm:cxn modelId="{CD682F6B-7BFD-C946-A11F-B1541B5E8065}" type="presParOf" srcId="{CF6DDFC6-53DE-134D-B690-8FC28AAE778E}" destId="{5899F31C-07BD-2241-A4F9-E7C5EA7C8968}" srcOrd="5" destOrd="0" presId="urn:microsoft.com/office/officeart/2008/layout/LinedList"/>
    <dgm:cxn modelId="{8D3248CC-1B32-B64B-83F8-9328D3FA707A}" type="presParOf" srcId="{5899F31C-07BD-2241-A4F9-E7C5EA7C8968}" destId="{2BFE58B8-BC44-5445-A8A6-DD5ACFEB8573}" srcOrd="0" destOrd="0" presId="urn:microsoft.com/office/officeart/2008/layout/LinedList"/>
    <dgm:cxn modelId="{A14DC453-A763-8D40-8BE9-66DCDAC08497}" type="presParOf" srcId="{5899F31C-07BD-2241-A4F9-E7C5EA7C8968}" destId="{41BD91E7-7DFC-BF4D-9155-99FF0AC29D9C}" srcOrd="1" destOrd="0" presId="urn:microsoft.com/office/officeart/2008/layout/LinedList"/>
    <dgm:cxn modelId="{A472FED4-B232-C34C-A380-E3AC951B871B}" type="presParOf" srcId="{CF6DDFC6-53DE-134D-B690-8FC28AAE778E}" destId="{C5BC6E93-0FAA-9949-813B-7076316A0478}" srcOrd="6" destOrd="0" presId="urn:microsoft.com/office/officeart/2008/layout/LinedList"/>
    <dgm:cxn modelId="{6EE81DA7-6424-2944-9CC9-8DB835BDD0C8}" type="presParOf" srcId="{CF6DDFC6-53DE-134D-B690-8FC28AAE778E}" destId="{91B68A27-ED1A-3741-BC1E-B6EE181B3252}" srcOrd="7" destOrd="0" presId="urn:microsoft.com/office/officeart/2008/layout/LinedList"/>
    <dgm:cxn modelId="{34D16AE2-58EE-8B42-BFDB-06D091F37705}" type="presParOf" srcId="{91B68A27-ED1A-3741-BC1E-B6EE181B3252}" destId="{34FAE8E1-3BEE-6743-A099-6286F9557AD5}" srcOrd="0" destOrd="0" presId="urn:microsoft.com/office/officeart/2008/layout/LinedList"/>
    <dgm:cxn modelId="{B68768BD-E106-C348-8849-697944D43EC1}" type="presParOf" srcId="{91B68A27-ED1A-3741-BC1E-B6EE181B3252}" destId="{ED511B45-76AC-944E-BF10-CDC9C37B0184}" srcOrd="1" destOrd="0" presId="urn:microsoft.com/office/officeart/2008/layout/LinedList"/>
    <dgm:cxn modelId="{29E7BE70-AC2F-8542-9057-4D3B278A4BEC}" type="presParOf" srcId="{CF6DDFC6-53DE-134D-B690-8FC28AAE778E}" destId="{9101EA35-9283-8547-B66C-4BA31DF222C2}" srcOrd="8" destOrd="0" presId="urn:microsoft.com/office/officeart/2008/layout/LinedList"/>
    <dgm:cxn modelId="{D9F3B45B-FE13-284D-AE92-C7DB19442C39}" type="presParOf" srcId="{CF6DDFC6-53DE-134D-B690-8FC28AAE778E}" destId="{A4980574-CA14-744A-99B9-72E968BEA269}" srcOrd="9" destOrd="0" presId="urn:microsoft.com/office/officeart/2008/layout/LinedList"/>
    <dgm:cxn modelId="{6D6A05A7-3F5A-A94A-B1A1-4C17C02C58FD}" type="presParOf" srcId="{A4980574-CA14-744A-99B9-72E968BEA269}" destId="{E39359F8-7E4F-3649-887B-CDD08C5AFDBD}" srcOrd="0" destOrd="0" presId="urn:microsoft.com/office/officeart/2008/layout/LinedList"/>
    <dgm:cxn modelId="{B4A4BE4B-1E77-C440-B132-B04A90030075}" type="presParOf" srcId="{A4980574-CA14-744A-99B9-72E968BEA269}" destId="{F9E5DE39-3E14-9041-B58A-579ED6BBFE7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17A78-12F0-2D41-858A-E8BC9C964AD4}">
      <dsp:nvSpPr>
        <dsp:cNvPr id="0" name=""/>
        <dsp:cNvSpPr/>
      </dsp:nvSpPr>
      <dsp:spPr>
        <a:xfrm>
          <a:off x="0" y="564"/>
          <a:ext cx="6108179"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00F042-CC81-BF47-861C-AC6BAEAE1209}">
      <dsp:nvSpPr>
        <dsp:cNvPr id="0" name=""/>
        <dsp:cNvSpPr/>
      </dsp:nvSpPr>
      <dsp:spPr>
        <a:xfrm>
          <a:off x="0" y="564"/>
          <a:ext cx="6108179" cy="92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Using Elo ranking system</a:t>
          </a:r>
        </a:p>
      </dsp:txBody>
      <dsp:txXfrm>
        <a:off x="0" y="564"/>
        <a:ext cx="6108179" cy="924639"/>
      </dsp:txXfrm>
    </dsp:sp>
    <dsp:sp modelId="{8A542E68-FE5E-264E-8753-0988EEA2EDF8}">
      <dsp:nvSpPr>
        <dsp:cNvPr id="0" name=""/>
        <dsp:cNvSpPr/>
      </dsp:nvSpPr>
      <dsp:spPr>
        <a:xfrm>
          <a:off x="0" y="925204"/>
          <a:ext cx="6108179"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50D00C-71CB-0346-938C-CA71EE2FC01D}">
      <dsp:nvSpPr>
        <dsp:cNvPr id="0" name=""/>
        <dsp:cNvSpPr/>
      </dsp:nvSpPr>
      <dsp:spPr>
        <a:xfrm>
          <a:off x="0" y="925204"/>
          <a:ext cx="6108179" cy="92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Margin of victory plays a role</a:t>
          </a:r>
        </a:p>
      </dsp:txBody>
      <dsp:txXfrm>
        <a:off x="0" y="925204"/>
        <a:ext cx="6108179" cy="924639"/>
      </dsp:txXfrm>
    </dsp:sp>
    <dsp:sp modelId="{21C26C79-9BB5-BC4B-9DF6-AB1AC2EBC1A3}">
      <dsp:nvSpPr>
        <dsp:cNvPr id="0" name=""/>
        <dsp:cNvSpPr/>
      </dsp:nvSpPr>
      <dsp:spPr>
        <a:xfrm>
          <a:off x="0" y="1849843"/>
          <a:ext cx="6108179"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FE58B8-BC44-5445-A8A6-DD5ACFEB8573}">
      <dsp:nvSpPr>
        <dsp:cNvPr id="0" name=""/>
        <dsp:cNvSpPr/>
      </dsp:nvSpPr>
      <dsp:spPr>
        <a:xfrm>
          <a:off x="0" y="1849843"/>
          <a:ext cx="6108179" cy="92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Beating a good team has larger impact than beating bad team</a:t>
          </a:r>
        </a:p>
      </dsp:txBody>
      <dsp:txXfrm>
        <a:off x="0" y="1849843"/>
        <a:ext cx="6108179" cy="924639"/>
      </dsp:txXfrm>
    </dsp:sp>
    <dsp:sp modelId="{C5BC6E93-0FAA-9949-813B-7076316A0478}">
      <dsp:nvSpPr>
        <dsp:cNvPr id="0" name=""/>
        <dsp:cNvSpPr/>
      </dsp:nvSpPr>
      <dsp:spPr>
        <a:xfrm>
          <a:off x="0" y="2774483"/>
          <a:ext cx="6108179"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FAE8E1-3BEE-6743-A099-6286F9557AD5}">
      <dsp:nvSpPr>
        <dsp:cNvPr id="0" name=""/>
        <dsp:cNvSpPr/>
      </dsp:nvSpPr>
      <dsp:spPr>
        <a:xfrm>
          <a:off x="0" y="2774483"/>
          <a:ext cx="6108179" cy="92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All teams start at same ranking each season</a:t>
          </a:r>
        </a:p>
      </dsp:txBody>
      <dsp:txXfrm>
        <a:off x="0" y="2774483"/>
        <a:ext cx="6108179" cy="924639"/>
      </dsp:txXfrm>
    </dsp:sp>
    <dsp:sp modelId="{9101EA35-9283-8547-B66C-4BA31DF222C2}">
      <dsp:nvSpPr>
        <dsp:cNvPr id="0" name=""/>
        <dsp:cNvSpPr/>
      </dsp:nvSpPr>
      <dsp:spPr>
        <a:xfrm>
          <a:off x="0" y="3699122"/>
          <a:ext cx="6108179"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9359F8-7E4F-3649-887B-CDD08C5AFDBD}">
      <dsp:nvSpPr>
        <dsp:cNvPr id="0" name=""/>
        <dsp:cNvSpPr/>
      </dsp:nvSpPr>
      <dsp:spPr>
        <a:xfrm>
          <a:off x="0" y="3699122"/>
          <a:ext cx="6108179" cy="92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Lower division teams given lower ranking </a:t>
          </a:r>
        </a:p>
      </dsp:txBody>
      <dsp:txXfrm>
        <a:off x="0" y="3699122"/>
        <a:ext cx="6108179" cy="9246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B15FD-95B4-2347-A1F4-A5964C7D18AF}" type="datetimeFigureOut">
              <a:rPr lang="en-US" smtClean="0"/>
              <a:t>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C9B6A-525C-F64F-9ECE-0047049A7324}" type="slidenum">
              <a:rPr lang="en-US" smtClean="0"/>
              <a:t>‹#›</a:t>
            </a:fld>
            <a:endParaRPr lang="en-US"/>
          </a:p>
        </p:txBody>
      </p:sp>
    </p:spTree>
    <p:extLst>
      <p:ext uri="{BB962C8B-B14F-4D97-AF65-F5344CB8AC3E}">
        <p14:creationId xmlns:p14="http://schemas.microsoft.com/office/powerpoint/2010/main" val="1628490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a:p>
            <a:r>
              <a:rPr lang="en-US" dirty="0"/>
              <a:t>Mention DSC 630 at Bellevue</a:t>
            </a:r>
          </a:p>
        </p:txBody>
      </p:sp>
      <p:sp>
        <p:nvSpPr>
          <p:cNvPr id="4" name="Slide Number Placeholder 3"/>
          <p:cNvSpPr>
            <a:spLocks noGrp="1"/>
          </p:cNvSpPr>
          <p:nvPr>
            <p:ph type="sldNum" sz="quarter" idx="5"/>
          </p:nvPr>
        </p:nvSpPr>
        <p:spPr/>
        <p:txBody>
          <a:bodyPr/>
          <a:lstStyle/>
          <a:p>
            <a:fld id="{DB8C9B6A-525C-F64F-9ECE-0047049A7324}" type="slidenum">
              <a:rPr lang="en-US" smtClean="0"/>
              <a:t>1</a:t>
            </a:fld>
            <a:endParaRPr lang="en-US"/>
          </a:p>
        </p:txBody>
      </p:sp>
    </p:spTree>
    <p:extLst>
      <p:ext uri="{BB962C8B-B14F-4D97-AF65-F5344CB8AC3E}">
        <p14:creationId xmlns:p14="http://schemas.microsoft.com/office/powerpoint/2010/main" val="1897728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types of models</a:t>
            </a:r>
          </a:p>
          <a:p>
            <a:pPr marL="228600" indent="-228600">
              <a:buAutoNum type="arabicPeriod"/>
            </a:pPr>
            <a:r>
              <a:rPr lang="en-US" dirty="0"/>
              <a:t>Predicting margin</a:t>
            </a:r>
          </a:p>
          <a:p>
            <a:pPr marL="685800" lvl="1" indent="-228600">
              <a:buAutoNum type="arabicPeriod"/>
            </a:pPr>
            <a:r>
              <a:rPr lang="en-US" dirty="0"/>
              <a:t>High degree of difficulty</a:t>
            </a:r>
          </a:p>
          <a:p>
            <a:pPr marL="685800" lvl="1" indent="-228600">
              <a:buAutoNum type="arabicPeriod"/>
            </a:pPr>
            <a:r>
              <a:rPr lang="en-US" dirty="0"/>
              <a:t>Trying to predict the correct margin with just pregame information</a:t>
            </a:r>
          </a:p>
          <a:p>
            <a:pPr marL="685800" lvl="1" indent="-228600">
              <a:buAutoNum type="arabicPeriod"/>
            </a:pPr>
            <a:r>
              <a:rPr lang="en-US" dirty="0"/>
              <a:t>Regression algorithms</a:t>
            </a:r>
          </a:p>
          <a:p>
            <a:pPr marL="685800" lvl="1" indent="-228600">
              <a:buAutoNum type="arabicPeriod"/>
            </a:pPr>
            <a:r>
              <a:rPr lang="en-US" dirty="0"/>
              <a:t>Machine learning the margin from 2017-2020</a:t>
            </a:r>
          </a:p>
          <a:p>
            <a:pPr marL="685800" lvl="1" indent="-228600">
              <a:buAutoNum type="arabicPeriod"/>
            </a:pPr>
            <a:r>
              <a:rPr lang="en-US" dirty="0"/>
              <a:t>Using two different methods</a:t>
            </a:r>
          </a:p>
          <a:p>
            <a:pPr marL="1143000" lvl="2" indent="-228600">
              <a:buAutoNum type="arabicPeriod"/>
            </a:pPr>
            <a:r>
              <a:rPr lang="en-US" dirty="0"/>
              <a:t>Just Elo rank</a:t>
            </a:r>
          </a:p>
          <a:p>
            <a:pPr marL="1143000" lvl="2" indent="-228600">
              <a:buAutoNum type="arabicPeriod"/>
            </a:pPr>
            <a:r>
              <a:rPr lang="en-US" dirty="0"/>
              <a:t>Using Elo rank and the conference</a:t>
            </a:r>
          </a:p>
          <a:p>
            <a:pPr marL="228600" lvl="0" indent="-228600">
              <a:buAutoNum type="arabicPeriod"/>
            </a:pPr>
            <a:r>
              <a:rPr lang="en-US" dirty="0"/>
              <a:t>Predicting Win/Loss</a:t>
            </a:r>
          </a:p>
          <a:p>
            <a:pPr marL="685800" lvl="1" indent="-228600">
              <a:buAutoNum type="arabicPeriod"/>
            </a:pPr>
            <a:r>
              <a:rPr lang="en-US" dirty="0"/>
              <a:t>Much easier</a:t>
            </a:r>
          </a:p>
          <a:p>
            <a:pPr marL="685800" lvl="1" indent="-228600">
              <a:buAutoNum type="arabicPeriod"/>
            </a:pPr>
            <a:r>
              <a:rPr lang="en-US" dirty="0"/>
              <a:t>Accurately predict who wins and losses</a:t>
            </a:r>
          </a:p>
          <a:p>
            <a:pPr marL="685800" lvl="1" indent="-228600">
              <a:buAutoNum type="arabicPeriod"/>
            </a:pPr>
            <a:r>
              <a:rPr lang="en-US" dirty="0"/>
              <a:t>Classification algorithms</a:t>
            </a:r>
          </a:p>
          <a:p>
            <a:pPr marL="685800" lvl="1" indent="-228600">
              <a:buAutoNum type="arabicPeriod"/>
            </a:pPr>
            <a:r>
              <a:rPr lang="en-US" dirty="0"/>
              <a:t>Machine learning from 2017-2020</a:t>
            </a:r>
          </a:p>
          <a:p>
            <a:pPr marL="685800" lvl="1" indent="-228600">
              <a:buAutoNum type="arabicPeriod"/>
            </a:pPr>
            <a:r>
              <a:rPr lang="en-US" dirty="0"/>
              <a:t>Using two methods</a:t>
            </a:r>
          </a:p>
          <a:p>
            <a:pPr marL="1143000" lvl="2" indent="-228600">
              <a:buAutoNum type="arabicPeriod"/>
            </a:pPr>
            <a:r>
              <a:rPr lang="en-US" dirty="0"/>
              <a:t>Just Elo rank</a:t>
            </a:r>
          </a:p>
          <a:p>
            <a:pPr marL="1143000" lvl="2" indent="-228600">
              <a:buAutoNum type="arabicPeriod"/>
            </a:pPr>
            <a:r>
              <a:rPr lang="en-US" dirty="0"/>
              <a:t>Using Elo rank and the conference</a:t>
            </a:r>
          </a:p>
        </p:txBody>
      </p:sp>
      <p:sp>
        <p:nvSpPr>
          <p:cNvPr id="4" name="Slide Number Placeholder 3"/>
          <p:cNvSpPr>
            <a:spLocks noGrp="1"/>
          </p:cNvSpPr>
          <p:nvPr>
            <p:ph type="sldNum" sz="quarter" idx="5"/>
          </p:nvPr>
        </p:nvSpPr>
        <p:spPr/>
        <p:txBody>
          <a:bodyPr/>
          <a:lstStyle/>
          <a:p>
            <a:fld id="{DB8C9B6A-525C-F64F-9ECE-0047049A7324}" type="slidenum">
              <a:rPr lang="en-US" smtClean="0"/>
              <a:t>10</a:t>
            </a:fld>
            <a:endParaRPr lang="en-US"/>
          </a:p>
        </p:txBody>
      </p:sp>
    </p:spTree>
    <p:extLst>
      <p:ext uri="{BB962C8B-B14F-4D97-AF65-F5344CB8AC3E}">
        <p14:creationId xmlns:p14="http://schemas.microsoft.com/office/powerpoint/2010/main" val="368876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a:t>
            </a:r>
          </a:p>
          <a:p>
            <a:r>
              <a:rPr lang="en-US" dirty="0"/>
              <a:t>Orange = Prediction</a:t>
            </a:r>
          </a:p>
          <a:p>
            <a:r>
              <a:rPr lang="en-US" dirty="0"/>
              <a:t>Blue = Actual</a:t>
            </a:r>
          </a:p>
          <a:p>
            <a:endParaRPr lang="en-US" dirty="0"/>
          </a:p>
          <a:p>
            <a:r>
              <a:rPr lang="en-US" dirty="0"/>
              <a:t>Less variables = using just the pregame </a:t>
            </a:r>
            <a:r>
              <a:rPr lang="en-US" dirty="0" err="1"/>
              <a:t>elo</a:t>
            </a:r>
            <a:r>
              <a:rPr lang="en-US" dirty="0"/>
              <a:t> rank</a:t>
            </a:r>
          </a:p>
          <a:p>
            <a:pPr marL="171450" indent="-171450">
              <a:buFontTx/>
              <a:buChar char="-"/>
            </a:pPr>
            <a:r>
              <a:rPr lang="en-US" dirty="0"/>
              <a:t>Less spread likely due to limited features</a:t>
            </a:r>
          </a:p>
          <a:p>
            <a:pPr marL="171450" indent="-171450">
              <a:buFontTx/>
              <a:buChar char="-"/>
            </a:pPr>
            <a:r>
              <a:rPr lang="en-US" dirty="0"/>
              <a:t>Decent R-squared, needs to be better</a:t>
            </a:r>
          </a:p>
          <a:p>
            <a:endParaRPr lang="en-US" dirty="0"/>
          </a:p>
          <a:p>
            <a:r>
              <a:rPr lang="en-US" dirty="0"/>
              <a:t>More variables = using </a:t>
            </a:r>
            <a:r>
              <a:rPr lang="en-US" dirty="0" err="1"/>
              <a:t>elo</a:t>
            </a:r>
            <a:r>
              <a:rPr lang="en-US" dirty="0"/>
              <a:t> and conference</a:t>
            </a:r>
          </a:p>
          <a:p>
            <a:pPr marL="171450" indent="-171450">
              <a:buFontTx/>
              <a:buChar char="-"/>
            </a:pPr>
            <a:r>
              <a:rPr lang="en-US" dirty="0"/>
              <a:t>More spread, starting to match the actual better</a:t>
            </a:r>
          </a:p>
          <a:p>
            <a:pPr marL="171450" indent="-171450">
              <a:buFontTx/>
              <a:buChar char="-"/>
            </a:pPr>
            <a:r>
              <a:rPr lang="en-US" dirty="0"/>
              <a:t>Improving r-squared</a:t>
            </a:r>
          </a:p>
        </p:txBody>
      </p:sp>
      <p:sp>
        <p:nvSpPr>
          <p:cNvPr id="4" name="Slide Number Placeholder 3"/>
          <p:cNvSpPr>
            <a:spLocks noGrp="1"/>
          </p:cNvSpPr>
          <p:nvPr>
            <p:ph type="sldNum" sz="quarter" idx="5"/>
          </p:nvPr>
        </p:nvSpPr>
        <p:spPr/>
        <p:txBody>
          <a:bodyPr/>
          <a:lstStyle/>
          <a:p>
            <a:fld id="{DB8C9B6A-525C-F64F-9ECE-0047049A7324}" type="slidenum">
              <a:rPr lang="en-US" smtClean="0"/>
              <a:t>11</a:t>
            </a:fld>
            <a:endParaRPr lang="en-US"/>
          </a:p>
        </p:txBody>
      </p:sp>
    </p:spTree>
    <p:extLst>
      <p:ext uri="{BB962C8B-B14F-4D97-AF65-F5344CB8AC3E}">
        <p14:creationId xmlns:p14="http://schemas.microsoft.com/office/powerpoint/2010/main" val="2950628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Regressor</a:t>
            </a:r>
          </a:p>
          <a:p>
            <a:r>
              <a:rPr lang="en-US" dirty="0"/>
              <a:t>Orange = Prediction</a:t>
            </a:r>
          </a:p>
          <a:p>
            <a:r>
              <a:rPr lang="en-US" dirty="0"/>
              <a:t>Blue = Actual</a:t>
            </a:r>
          </a:p>
          <a:p>
            <a:endParaRPr lang="en-US" dirty="0"/>
          </a:p>
          <a:p>
            <a:r>
              <a:rPr lang="en-US" dirty="0"/>
              <a:t>Less variables = using just the pregame </a:t>
            </a:r>
            <a:r>
              <a:rPr lang="en-US" dirty="0" err="1"/>
              <a:t>elo</a:t>
            </a:r>
            <a:r>
              <a:rPr lang="en-US" dirty="0"/>
              <a:t> rank</a:t>
            </a:r>
          </a:p>
          <a:p>
            <a:pPr marL="171450" indent="-171450">
              <a:buFontTx/>
              <a:buChar char="-"/>
            </a:pPr>
            <a:r>
              <a:rPr lang="en-US" dirty="0"/>
              <a:t>Not good R-squared, needs to be better</a:t>
            </a:r>
          </a:p>
          <a:p>
            <a:endParaRPr lang="en-US" dirty="0"/>
          </a:p>
          <a:p>
            <a:r>
              <a:rPr lang="en-US" dirty="0"/>
              <a:t>More variables = using </a:t>
            </a:r>
            <a:r>
              <a:rPr lang="en-US" dirty="0" err="1"/>
              <a:t>elo</a:t>
            </a:r>
            <a:r>
              <a:rPr lang="en-US" dirty="0"/>
              <a:t> and conference</a:t>
            </a:r>
          </a:p>
          <a:p>
            <a:pPr marL="171450" indent="-171450">
              <a:buFontTx/>
              <a:buChar char="-"/>
            </a:pPr>
            <a:r>
              <a:rPr lang="en-US" dirty="0"/>
              <a:t>More spread, starting to match the actual better</a:t>
            </a:r>
          </a:p>
          <a:p>
            <a:pPr marL="171450" indent="-171450">
              <a:buFontTx/>
              <a:buChar char="-"/>
            </a:pPr>
            <a:r>
              <a:rPr lang="en-US" dirty="0"/>
              <a:t>Improving r-squared by quite a bit</a:t>
            </a:r>
          </a:p>
          <a:p>
            <a:endParaRPr lang="en-US" dirty="0"/>
          </a:p>
        </p:txBody>
      </p:sp>
      <p:sp>
        <p:nvSpPr>
          <p:cNvPr id="4" name="Slide Number Placeholder 3"/>
          <p:cNvSpPr>
            <a:spLocks noGrp="1"/>
          </p:cNvSpPr>
          <p:nvPr>
            <p:ph type="sldNum" sz="quarter" idx="5"/>
          </p:nvPr>
        </p:nvSpPr>
        <p:spPr/>
        <p:txBody>
          <a:bodyPr/>
          <a:lstStyle/>
          <a:p>
            <a:fld id="{DB8C9B6A-525C-F64F-9ECE-0047049A7324}" type="slidenum">
              <a:rPr lang="en-US" smtClean="0"/>
              <a:t>12</a:t>
            </a:fld>
            <a:endParaRPr lang="en-US"/>
          </a:p>
        </p:txBody>
      </p:sp>
    </p:spTree>
    <p:extLst>
      <p:ext uri="{BB962C8B-B14F-4D97-AF65-F5344CB8AC3E}">
        <p14:creationId xmlns:p14="http://schemas.microsoft.com/office/powerpoint/2010/main" val="113945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Vector Regressor</a:t>
            </a:r>
          </a:p>
          <a:p>
            <a:r>
              <a:rPr lang="en-US" dirty="0"/>
              <a:t>Orange = Prediction</a:t>
            </a:r>
          </a:p>
          <a:p>
            <a:r>
              <a:rPr lang="en-US" dirty="0"/>
              <a:t>Blue = Actual</a:t>
            </a:r>
          </a:p>
          <a:p>
            <a:endParaRPr lang="en-US" dirty="0"/>
          </a:p>
          <a:p>
            <a:r>
              <a:rPr lang="en-US" dirty="0"/>
              <a:t>Less variables = using just the pregame </a:t>
            </a:r>
            <a:r>
              <a:rPr lang="en-US" dirty="0" err="1"/>
              <a:t>elo</a:t>
            </a:r>
            <a:r>
              <a:rPr lang="en-US" dirty="0"/>
              <a:t> rank</a:t>
            </a:r>
          </a:p>
          <a:p>
            <a:pPr marL="171450" indent="-171450">
              <a:buFontTx/>
              <a:buChar char="-"/>
            </a:pPr>
            <a:r>
              <a:rPr lang="en-US" dirty="0"/>
              <a:t>Less spread likely due to limited features</a:t>
            </a:r>
          </a:p>
          <a:p>
            <a:pPr marL="171450" indent="-171450">
              <a:buFontTx/>
              <a:buChar char="-"/>
            </a:pPr>
            <a:r>
              <a:rPr lang="en-US" dirty="0"/>
              <a:t>Decent R-squared, needs to be better</a:t>
            </a:r>
          </a:p>
          <a:p>
            <a:pPr marL="171450" indent="-171450">
              <a:buFontTx/>
              <a:buChar char="-"/>
            </a:pPr>
            <a:r>
              <a:rPr lang="en-US" dirty="0"/>
              <a:t>Likely underfitting here</a:t>
            </a:r>
          </a:p>
          <a:p>
            <a:endParaRPr lang="en-US" dirty="0"/>
          </a:p>
          <a:p>
            <a:r>
              <a:rPr lang="en-US" dirty="0"/>
              <a:t>More variables = using </a:t>
            </a:r>
            <a:r>
              <a:rPr lang="en-US" dirty="0" err="1"/>
              <a:t>elo</a:t>
            </a:r>
            <a:r>
              <a:rPr lang="en-US" dirty="0"/>
              <a:t> and conference</a:t>
            </a:r>
          </a:p>
          <a:p>
            <a:pPr marL="171450" indent="-171450">
              <a:buFontTx/>
              <a:buChar char="-"/>
            </a:pPr>
            <a:r>
              <a:rPr lang="en-US" dirty="0"/>
              <a:t>More spread, starting to match the actual better</a:t>
            </a:r>
          </a:p>
          <a:p>
            <a:pPr marL="171450" indent="-171450">
              <a:buFontTx/>
              <a:buChar char="-"/>
            </a:pPr>
            <a:r>
              <a:rPr lang="en-US" dirty="0"/>
              <a:t>Declining r-squared</a:t>
            </a:r>
          </a:p>
          <a:p>
            <a:endParaRPr lang="en-US" dirty="0"/>
          </a:p>
        </p:txBody>
      </p:sp>
      <p:sp>
        <p:nvSpPr>
          <p:cNvPr id="4" name="Slide Number Placeholder 3"/>
          <p:cNvSpPr>
            <a:spLocks noGrp="1"/>
          </p:cNvSpPr>
          <p:nvPr>
            <p:ph type="sldNum" sz="quarter" idx="5"/>
          </p:nvPr>
        </p:nvSpPr>
        <p:spPr/>
        <p:txBody>
          <a:bodyPr/>
          <a:lstStyle/>
          <a:p>
            <a:fld id="{DB8C9B6A-525C-F64F-9ECE-0047049A7324}" type="slidenum">
              <a:rPr lang="en-US" smtClean="0"/>
              <a:t>13</a:t>
            </a:fld>
            <a:endParaRPr lang="en-US"/>
          </a:p>
        </p:txBody>
      </p:sp>
    </p:spTree>
    <p:extLst>
      <p:ext uri="{BB962C8B-B14F-4D97-AF65-F5344CB8AC3E}">
        <p14:creationId xmlns:p14="http://schemas.microsoft.com/office/powerpoint/2010/main" val="3478221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increase the amount of variables available to us to predict more accurately</a:t>
            </a:r>
          </a:p>
          <a:p>
            <a:endParaRPr lang="en-US" dirty="0"/>
          </a:p>
          <a:p>
            <a:r>
              <a:rPr lang="en-US" dirty="0"/>
              <a:t>Linear Regression and SVR did a decent job at predicting margin, but still a ways to go</a:t>
            </a:r>
          </a:p>
          <a:p>
            <a:endParaRPr lang="en-US" dirty="0"/>
          </a:p>
          <a:p>
            <a:r>
              <a:rPr lang="en-US" dirty="0"/>
              <a:t>Linear Regression and Random Forest Regressor responded well to adding more variables, this is where to focus </a:t>
            </a:r>
            <a:r>
              <a:rPr lang="en-US" dirty="0" err="1"/>
              <a:t>efforst</a:t>
            </a:r>
            <a:endParaRPr lang="en-US" dirty="0"/>
          </a:p>
          <a:p>
            <a:endParaRPr lang="en-US" dirty="0"/>
          </a:p>
          <a:p>
            <a:r>
              <a:rPr lang="en-US" dirty="0"/>
              <a:t>Honestly the results we see here are pretty good. Las Vegas oddsmakers are generally the leaders in correctly predicting outcomes of games, in 2019 they had an R-squared of about 0.294</a:t>
            </a:r>
          </a:p>
          <a:p>
            <a:endParaRPr lang="en-US" dirty="0"/>
          </a:p>
          <a:p>
            <a:r>
              <a:rPr lang="en-US" dirty="0"/>
              <a:t>Added variables could be thing such as attendance, injuries, etc.</a:t>
            </a:r>
          </a:p>
        </p:txBody>
      </p:sp>
      <p:sp>
        <p:nvSpPr>
          <p:cNvPr id="4" name="Slide Number Placeholder 3"/>
          <p:cNvSpPr>
            <a:spLocks noGrp="1"/>
          </p:cNvSpPr>
          <p:nvPr>
            <p:ph type="sldNum" sz="quarter" idx="5"/>
          </p:nvPr>
        </p:nvSpPr>
        <p:spPr/>
        <p:txBody>
          <a:bodyPr/>
          <a:lstStyle/>
          <a:p>
            <a:fld id="{DB8C9B6A-525C-F64F-9ECE-0047049A7324}" type="slidenum">
              <a:rPr lang="en-US" smtClean="0"/>
              <a:t>14</a:t>
            </a:fld>
            <a:endParaRPr lang="en-US"/>
          </a:p>
        </p:txBody>
      </p:sp>
    </p:spTree>
    <p:extLst>
      <p:ext uri="{BB962C8B-B14F-4D97-AF65-F5344CB8AC3E}">
        <p14:creationId xmlns:p14="http://schemas.microsoft.com/office/powerpoint/2010/main" val="4202211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a:t>
            </a:r>
          </a:p>
          <a:p>
            <a:r>
              <a:rPr lang="en-US" dirty="0"/>
              <a:t>- Better at getting 2 outcomes</a:t>
            </a:r>
          </a:p>
          <a:p>
            <a:r>
              <a:rPr lang="en-US" dirty="0"/>
              <a:t>Orange = Prediction</a:t>
            </a:r>
          </a:p>
          <a:p>
            <a:r>
              <a:rPr lang="en-US" dirty="0"/>
              <a:t>Blue = Actual</a:t>
            </a:r>
          </a:p>
          <a:p>
            <a:endParaRPr lang="en-US" dirty="0"/>
          </a:p>
          <a:p>
            <a:r>
              <a:rPr lang="en-US" dirty="0"/>
              <a:t>Less variables = using just the pregame </a:t>
            </a:r>
            <a:r>
              <a:rPr lang="en-US" dirty="0" err="1"/>
              <a:t>elo</a:t>
            </a:r>
            <a:r>
              <a:rPr lang="en-US" dirty="0"/>
              <a:t> rank</a:t>
            </a:r>
          </a:p>
          <a:p>
            <a:pPr marL="171450" indent="-171450">
              <a:buFontTx/>
              <a:buChar char="-"/>
            </a:pPr>
            <a:r>
              <a:rPr lang="en-US" dirty="0"/>
              <a:t>Good accuracy!!</a:t>
            </a:r>
          </a:p>
          <a:p>
            <a:pPr marL="171450" indent="-171450">
              <a:buFontTx/>
              <a:buChar char="-"/>
            </a:pPr>
            <a:r>
              <a:rPr lang="en-US" dirty="0"/>
              <a:t>Already much better at predicting winners than margin</a:t>
            </a:r>
          </a:p>
          <a:p>
            <a:endParaRPr lang="en-US" dirty="0"/>
          </a:p>
          <a:p>
            <a:r>
              <a:rPr lang="en-US" dirty="0"/>
              <a:t>More variables = using </a:t>
            </a:r>
            <a:r>
              <a:rPr lang="en-US" dirty="0" err="1"/>
              <a:t>elo</a:t>
            </a:r>
            <a:r>
              <a:rPr lang="en-US" dirty="0"/>
              <a:t> and conference</a:t>
            </a:r>
          </a:p>
          <a:p>
            <a:pPr marL="171450" indent="-171450">
              <a:buFontTx/>
              <a:buChar char="-"/>
            </a:pPr>
            <a:r>
              <a:rPr lang="en-US" dirty="0" err="1"/>
              <a:t>Slighlty</a:t>
            </a:r>
            <a:r>
              <a:rPr lang="en-US" dirty="0"/>
              <a:t> better accuracy</a:t>
            </a:r>
          </a:p>
          <a:p>
            <a:pPr marL="171450" indent="-171450">
              <a:buFontTx/>
              <a:buChar char="-"/>
            </a:pPr>
            <a:r>
              <a:rPr lang="en-US" dirty="0"/>
              <a:t>Is it significantly different?</a:t>
            </a:r>
          </a:p>
          <a:p>
            <a:endParaRPr lang="en-US" dirty="0"/>
          </a:p>
        </p:txBody>
      </p:sp>
      <p:sp>
        <p:nvSpPr>
          <p:cNvPr id="4" name="Slide Number Placeholder 3"/>
          <p:cNvSpPr>
            <a:spLocks noGrp="1"/>
          </p:cNvSpPr>
          <p:nvPr>
            <p:ph type="sldNum" sz="quarter" idx="5"/>
          </p:nvPr>
        </p:nvSpPr>
        <p:spPr/>
        <p:txBody>
          <a:bodyPr/>
          <a:lstStyle/>
          <a:p>
            <a:fld id="{DB8C9B6A-525C-F64F-9ECE-0047049A7324}" type="slidenum">
              <a:rPr lang="en-US" smtClean="0"/>
              <a:t>15</a:t>
            </a:fld>
            <a:endParaRPr lang="en-US"/>
          </a:p>
        </p:txBody>
      </p:sp>
    </p:spTree>
    <p:extLst>
      <p:ext uri="{BB962C8B-B14F-4D97-AF65-F5344CB8AC3E}">
        <p14:creationId xmlns:p14="http://schemas.microsoft.com/office/powerpoint/2010/main" val="656515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Classifier</a:t>
            </a:r>
          </a:p>
          <a:p>
            <a:r>
              <a:rPr lang="en-US" dirty="0"/>
              <a:t>Orange = Prediction</a:t>
            </a:r>
          </a:p>
          <a:p>
            <a:r>
              <a:rPr lang="en-US" dirty="0"/>
              <a:t>Blue = Actual</a:t>
            </a:r>
          </a:p>
          <a:p>
            <a:endParaRPr lang="en-US" dirty="0"/>
          </a:p>
          <a:p>
            <a:r>
              <a:rPr lang="en-US" dirty="0"/>
              <a:t>Less variables = using just the pregame </a:t>
            </a:r>
            <a:r>
              <a:rPr lang="en-US" dirty="0" err="1"/>
              <a:t>elo</a:t>
            </a:r>
            <a:r>
              <a:rPr lang="en-US" dirty="0"/>
              <a:t> rank</a:t>
            </a:r>
          </a:p>
          <a:p>
            <a:pPr marL="171450" indent="-171450">
              <a:buFontTx/>
              <a:buChar char="-"/>
            </a:pPr>
            <a:r>
              <a:rPr lang="en-US" dirty="0"/>
              <a:t>Good accuracy again</a:t>
            </a:r>
          </a:p>
          <a:p>
            <a:endParaRPr lang="en-US" dirty="0"/>
          </a:p>
          <a:p>
            <a:r>
              <a:rPr lang="en-US" dirty="0"/>
              <a:t>More variables = using </a:t>
            </a:r>
            <a:r>
              <a:rPr lang="en-US" dirty="0" err="1"/>
              <a:t>elo</a:t>
            </a:r>
            <a:r>
              <a:rPr lang="en-US" dirty="0"/>
              <a:t> and conference</a:t>
            </a:r>
          </a:p>
          <a:p>
            <a:pPr marL="171450" indent="-171450">
              <a:buFontTx/>
              <a:buChar char="-"/>
            </a:pPr>
            <a:r>
              <a:rPr lang="en-US" dirty="0"/>
              <a:t>Same accuracy</a:t>
            </a:r>
          </a:p>
          <a:p>
            <a:pPr marL="171450" indent="-171450">
              <a:buFontTx/>
              <a:buChar char="-"/>
            </a:pPr>
            <a:r>
              <a:rPr lang="en-US" dirty="0"/>
              <a:t>Means it didn’t respond much if at all to the added variables</a:t>
            </a:r>
          </a:p>
          <a:p>
            <a:endParaRPr lang="en-US" dirty="0"/>
          </a:p>
        </p:txBody>
      </p:sp>
      <p:sp>
        <p:nvSpPr>
          <p:cNvPr id="4" name="Slide Number Placeholder 3"/>
          <p:cNvSpPr>
            <a:spLocks noGrp="1"/>
          </p:cNvSpPr>
          <p:nvPr>
            <p:ph type="sldNum" sz="quarter" idx="5"/>
          </p:nvPr>
        </p:nvSpPr>
        <p:spPr/>
        <p:txBody>
          <a:bodyPr/>
          <a:lstStyle/>
          <a:p>
            <a:fld id="{DB8C9B6A-525C-F64F-9ECE-0047049A7324}" type="slidenum">
              <a:rPr lang="en-US" smtClean="0"/>
              <a:t>16</a:t>
            </a:fld>
            <a:endParaRPr lang="en-US"/>
          </a:p>
        </p:txBody>
      </p:sp>
    </p:spTree>
    <p:extLst>
      <p:ext uri="{BB962C8B-B14F-4D97-AF65-F5344CB8AC3E}">
        <p14:creationId xmlns:p14="http://schemas.microsoft.com/office/powerpoint/2010/main" val="1829314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 Classifier</a:t>
            </a:r>
          </a:p>
          <a:p>
            <a:r>
              <a:rPr lang="en-US" dirty="0"/>
              <a:t>Orange = Prediction</a:t>
            </a:r>
          </a:p>
          <a:p>
            <a:r>
              <a:rPr lang="en-US" dirty="0"/>
              <a:t>Blue = Actual</a:t>
            </a:r>
          </a:p>
          <a:p>
            <a:endParaRPr lang="en-US" dirty="0"/>
          </a:p>
          <a:p>
            <a:r>
              <a:rPr lang="en-US" dirty="0"/>
              <a:t>Less variables = using just the pregame </a:t>
            </a:r>
            <a:r>
              <a:rPr lang="en-US" dirty="0" err="1"/>
              <a:t>elo</a:t>
            </a:r>
            <a:r>
              <a:rPr lang="en-US" dirty="0"/>
              <a:t> rank</a:t>
            </a:r>
          </a:p>
          <a:p>
            <a:pPr marL="171450" indent="-171450">
              <a:buFontTx/>
              <a:buChar char="-"/>
            </a:pPr>
            <a:r>
              <a:rPr lang="en-US" dirty="0"/>
              <a:t>Worst accuracy of the bunch</a:t>
            </a:r>
          </a:p>
          <a:p>
            <a:pPr marL="171450" indent="-171450">
              <a:buFontTx/>
              <a:buChar char="-"/>
            </a:pPr>
            <a:r>
              <a:rPr lang="en-US" dirty="0"/>
              <a:t>Still not bad though</a:t>
            </a:r>
          </a:p>
          <a:p>
            <a:endParaRPr lang="en-US" dirty="0"/>
          </a:p>
          <a:p>
            <a:r>
              <a:rPr lang="en-US" dirty="0"/>
              <a:t>More variables = using </a:t>
            </a:r>
            <a:r>
              <a:rPr lang="en-US" dirty="0" err="1"/>
              <a:t>elo</a:t>
            </a:r>
            <a:r>
              <a:rPr lang="en-US" dirty="0"/>
              <a:t> and conference</a:t>
            </a:r>
          </a:p>
          <a:p>
            <a:pPr marL="171450" indent="-171450">
              <a:buFontTx/>
              <a:buChar char="-"/>
            </a:pPr>
            <a:r>
              <a:rPr lang="en-US" dirty="0"/>
              <a:t>Accuracy is getting worse with more variables… not good</a:t>
            </a:r>
          </a:p>
          <a:p>
            <a:endParaRPr lang="en-US" dirty="0"/>
          </a:p>
        </p:txBody>
      </p:sp>
      <p:sp>
        <p:nvSpPr>
          <p:cNvPr id="4" name="Slide Number Placeholder 3"/>
          <p:cNvSpPr>
            <a:spLocks noGrp="1"/>
          </p:cNvSpPr>
          <p:nvPr>
            <p:ph type="sldNum" sz="quarter" idx="5"/>
          </p:nvPr>
        </p:nvSpPr>
        <p:spPr/>
        <p:txBody>
          <a:bodyPr/>
          <a:lstStyle/>
          <a:p>
            <a:fld id="{DB8C9B6A-525C-F64F-9ECE-0047049A7324}" type="slidenum">
              <a:rPr lang="en-US" smtClean="0"/>
              <a:t>17</a:t>
            </a:fld>
            <a:endParaRPr lang="en-US"/>
          </a:p>
        </p:txBody>
      </p:sp>
    </p:spTree>
    <p:extLst>
      <p:ext uri="{BB962C8B-B14F-4D97-AF65-F5344CB8AC3E}">
        <p14:creationId xmlns:p14="http://schemas.microsoft.com/office/powerpoint/2010/main" val="2910792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Occam’s Razor it makes sense to use less variables here to avoid overfitting</a:t>
            </a:r>
          </a:p>
          <a:p>
            <a:endParaRPr lang="en-US" dirty="0"/>
          </a:p>
          <a:p>
            <a:r>
              <a:rPr lang="en-US" dirty="0"/>
              <a:t>Logistic Regression and Random Forest would be wise going forward.</a:t>
            </a:r>
          </a:p>
          <a:p>
            <a:endParaRPr lang="en-US" dirty="0"/>
          </a:p>
          <a:p>
            <a:r>
              <a:rPr lang="en-US" dirty="0"/>
              <a:t>Decision tree is underwhelming</a:t>
            </a:r>
          </a:p>
          <a:p>
            <a:endParaRPr lang="en-US" dirty="0"/>
          </a:p>
          <a:p>
            <a:r>
              <a:rPr lang="en-US" dirty="0"/>
              <a:t>Wonder if adjusting the ranking system would help here. More spread on the ranking could increase the accuracy of the models</a:t>
            </a:r>
          </a:p>
        </p:txBody>
      </p:sp>
      <p:sp>
        <p:nvSpPr>
          <p:cNvPr id="4" name="Slide Number Placeholder 3"/>
          <p:cNvSpPr>
            <a:spLocks noGrp="1"/>
          </p:cNvSpPr>
          <p:nvPr>
            <p:ph type="sldNum" sz="quarter" idx="5"/>
          </p:nvPr>
        </p:nvSpPr>
        <p:spPr/>
        <p:txBody>
          <a:bodyPr/>
          <a:lstStyle/>
          <a:p>
            <a:fld id="{DB8C9B6A-525C-F64F-9ECE-0047049A7324}" type="slidenum">
              <a:rPr lang="en-US" smtClean="0"/>
              <a:t>18</a:t>
            </a:fld>
            <a:endParaRPr lang="en-US"/>
          </a:p>
        </p:txBody>
      </p:sp>
    </p:spTree>
    <p:extLst>
      <p:ext uri="{BB962C8B-B14F-4D97-AF65-F5344CB8AC3E}">
        <p14:creationId xmlns:p14="http://schemas.microsoft.com/office/powerpoint/2010/main" val="3491196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Rankings</a:t>
            </a:r>
          </a:p>
          <a:p>
            <a:pPr marL="685800" lvl="1" indent="-228600">
              <a:buAutoNum type="arabicPeriod"/>
            </a:pPr>
            <a:r>
              <a:rPr lang="en-US" dirty="0"/>
              <a:t>Effective!!! </a:t>
            </a:r>
          </a:p>
          <a:p>
            <a:pPr marL="685800" lvl="1" indent="-228600">
              <a:buAutoNum type="arabicPeriod"/>
            </a:pPr>
            <a:r>
              <a:rPr lang="en-US" dirty="0"/>
              <a:t>Consistently ranking the eventual national champion in the top 4, would capture them in top 8 or top 12 with expansion as well</a:t>
            </a:r>
          </a:p>
          <a:p>
            <a:pPr marL="685800" lvl="1" indent="-228600">
              <a:buAutoNum type="arabicPeriod"/>
            </a:pPr>
            <a:r>
              <a:rPr lang="en-US" dirty="0"/>
              <a:t>Helped to create a rather accurate predictive model</a:t>
            </a:r>
          </a:p>
          <a:p>
            <a:pPr marL="228600" lvl="0" indent="-228600">
              <a:buAutoNum type="arabicPeriod"/>
            </a:pPr>
            <a:r>
              <a:rPr lang="en-US" dirty="0"/>
              <a:t>Predicting games</a:t>
            </a:r>
          </a:p>
          <a:p>
            <a:pPr marL="685800" lvl="1" indent="-228600">
              <a:buAutoNum type="arabicPeriod"/>
            </a:pPr>
            <a:r>
              <a:rPr lang="en-US" dirty="0"/>
              <a:t>Margin = Difficult</a:t>
            </a:r>
          </a:p>
          <a:p>
            <a:pPr marL="1143000" lvl="2" indent="-228600">
              <a:buAutoNum type="arabicPeriod"/>
            </a:pPr>
            <a:r>
              <a:rPr lang="en-US" dirty="0"/>
              <a:t>Need more features that I didn’t have</a:t>
            </a:r>
          </a:p>
          <a:p>
            <a:pPr marL="1143000" lvl="2" indent="-228600">
              <a:buAutoNum type="arabicPeriod"/>
            </a:pPr>
            <a:r>
              <a:rPr lang="en-US" dirty="0"/>
              <a:t>Advise using Linear Regression and SVR going forward</a:t>
            </a:r>
          </a:p>
          <a:p>
            <a:pPr marL="685800" lvl="1" indent="-228600">
              <a:buAutoNum type="arabicPeriod"/>
            </a:pPr>
            <a:r>
              <a:rPr lang="en-US" dirty="0"/>
              <a:t>Outcomes</a:t>
            </a:r>
          </a:p>
          <a:p>
            <a:pPr marL="1143000" lvl="2" indent="-228600">
              <a:buAutoNum type="arabicPeriod"/>
            </a:pPr>
            <a:r>
              <a:rPr lang="en-US" dirty="0"/>
              <a:t>Much more effective</a:t>
            </a:r>
          </a:p>
          <a:p>
            <a:pPr marL="1143000" lvl="2" indent="-228600">
              <a:buAutoNum type="arabicPeriod"/>
            </a:pPr>
            <a:r>
              <a:rPr lang="en-US" dirty="0"/>
              <a:t>Logistic Regression and Random Forest Classifier was more effective.</a:t>
            </a:r>
          </a:p>
          <a:p>
            <a:pPr marL="228600" lvl="0" indent="-228600">
              <a:buAutoNum type="arabicPeriod"/>
            </a:pPr>
            <a:r>
              <a:rPr lang="en-US" dirty="0"/>
              <a:t>How to Improve</a:t>
            </a:r>
          </a:p>
          <a:p>
            <a:pPr marL="685800" lvl="1" indent="-228600">
              <a:buAutoNum type="arabicPeriod"/>
            </a:pPr>
            <a:r>
              <a:rPr lang="en-US" dirty="0"/>
              <a:t>Adjusting part of the Elo calculation can get me different accuracies in the model building. This would likely require some hyperparameter tuning to determine the best values to use here</a:t>
            </a:r>
          </a:p>
        </p:txBody>
      </p:sp>
      <p:sp>
        <p:nvSpPr>
          <p:cNvPr id="4" name="Slide Number Placeholder 3"/>
          <p:cNvSpPr>
            <a:spLocks noGrp="1"/>
          </p:cNvSpPr>
          <p:nvPr>
            <p:ph type="sldNum" sz="quarter" idx="5"/>
          </p:nvPr>
        </p:nvSpPr>
        <p:spPr/>
        <p:txBody>
          <a:bodyPr/>
          <a:lstStyle/>
          <a:p>
            <a:fld id="{DB8C9B6A-525C-F64F-9ECE-0047049A7324}" type="slidenum">
              <a:rPr lang="en-US" smtClean="0"/>
              <a:t>19</a:t>
            </a:fld>
            <a:endParaRPr lang="en-US"/>
          </a:p>
        </p:txBody>
      </p:sp>
    </p:spTree>
    <p:extLst>
      <p:ext uri="{BB962C8B-B14F-4D97-AF65-F5344CB8AC3E}">
        <p14:creationId xmlns:p14="http://schemas.microsoft.com/office/powerpoint/2010/main" val="1312886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NCAA 3 Divisions</a:t>
            </a:r>
          </a:p>
          <a:p>
            <a:r>
              <a:rPr lang="en-US" dirty="0"/>
              <a:t>- D1 FBS is the focus</a:t>
            </a:r>
          </a:p>
          <a:p>
            <a:r>
              <a:rPr lang="en-US" dirty="0"/>
              <a:t>Playoff at the end of the season has the top 4 teams, could be switching to more in the future</a:t>
            </a:r>
          </a:p>
          <a:p>
            <a:r>
              <a:rPr lang="en-US" dirty="0"/>
              <a:t>- Could be 8 or 12 teams in the future, which is important to think about in the context of this project</a:t>
            </a:r>
          </a:p>
          <a:p>
            <a:r>
              <a:rPr lang="en-US" dirty="0"/>
              <a:t>Weekly Playoff rankings starting in week 8</a:t>
            </a:r>
          </a:p>
          <a:p>
            <a:pPr marL="171450" indent="-171450">
              <a:buFontTx/>
              <a:buChar char="-"/>
            </a:pPr>
            <a:r>
              <a:rPr lang="en-US" dirty="0"/>
              <a:t>Halfway through the season they begin releasing rankings</a:t>
            </a:r>
          </a:p>
          <a:p>
            <a:pPr marL="171450" indent="-171450">
              <a:buFontTx/>
              <a:buChar char="-"/>
            </a:pPr>
            <a:r>
              <a:rPr lang="en-US" dirty="0"/>
              <a:t>Generally quite a few surprises</a:t>
            </a:r>
          </a:p>
          <a:p>
            <a:r>
              <a:rPr lang="en-US" dirty="0"/>
              <a:t>Playoff committee</a:t>
            </a:r>
          </a:p>
          <a:p>
            <a:r>
              <a:rPr lang="en-US" dirty="0"/>
              <a:t>- Current and former players, coaches, and ADs</a:t>
            </a:r>
          </a:p>
          <a:p>
            <a:pPr marL="171450" indent="-171450">
              <a:buFontTx/>
              <a:buChar char="-"/>
            </a:pPr>
            <a:r>
              <a:rPr lang="en-US" dirty="0"/>
              <a:t>May have played for, coached, or work at schools they are ranking</a:t>
            </a:r>
          </a:p>
          <a:p>
            <a:pPr marL="171450" indent="-171450">
              <a:buFontTx/>
              <a:buChar char="-"/>
            </a:pPr>
            <a:r>
              <a:rPr lang="en-US" dirty="0"/>
              <a:t>REMOVE BIAS</a:t>
            </a:r>
          </a:p>
        </p:txBody>
      </p:sp>
      <p:sp>
        <p:nvSpPr>
          <p:cNvPr id="4" name="Slide Number Placeholder 3"/>
          <p:cNvSpPr>
            <a:spLocks noGrp="1"/>
          </p:cNvSpPr>
          <p:nvPr>
            <p:ph type="sldNum" sz="quarter" idx="5"/>
          </p:nvPr>
        </p:nvSpPr>
        <p:spPr/>
        <p:txBody>
          <a:bodyPr/>
          <a:lstStyle/>
          <a:p>
            <a:fld id="{DB8C9B6A-525C-F64F-9ECE-0047049A7324}" type="slidenum">
              <a:rPr lang="en-US" smtClean="0"/>
              <a:t>2</a:t>
            </a:fld>
            <a:endParaRPr lang="en-US"/>
          </a:p>
        </p:txBody>
      </p:sp>
    </p:spTree>
    <p:extLst>
      <p:ext uri="{BB962C8B-B14F-4D97-AF65-F5344CB8AC3E}">
        <p14:creationId xmlns:p14="http://schemas.microsoft.com/office/powerpoint/2010/main" val="821935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a:t>
            </a:r>
            <a:r>
              <a:rPr lang="en-US" dirty="0" err="1"/>
              <a:t>Deependra</a:t>
            </a:r>
            <a:r>
              <a:rPr lang="en-US" dirty="0"/>
              <a:t> </a:t>
            </a:r>
            <a:r>
              <a:rPr lang="en-US" dirty="0" err="1"/>
              <a:t>Dhakal</a:t>
            </a:r>
            <a:endParaRPr lang="en-US" dirty="0"/>
          </a:p>
          <a:p>
            <a:endParaRPr lang="en-US" dirty="0"/>
          </a:p>
          <a:p>
            <a:r>
              <a:rPr lang="en-US" dirty="0"/>
              <a:t>Thank you to Professor </a:t>
            </a:r>
            <a:r>
              <a:rPr lang="en-US" dirty="0" err="1"/>
              <a:t>Alsaleem</a:t>
            </a:r>
            <a:endParaRPr lang="en-US" dirty="0"/>
          </a:p>
        </p:txBody>
      </p:sp>
      <p:sp>
        <p:nvSpPr>
          <p:cNvPr id="4" name="Slide Number Placeholder 3"/>
          <p:cNvSpPr>
            <a:spLocks noGrp="1"/>
          </p:cNvSpPr>
          <p:nvPr>
            <p:ph type="sldNum" sz="quarter" idx="5"/>
          </p:nvPr>
        </p:nvSpPr>
        <p:spPr/>
        <p:txBody>
          <a:bodyPr/>
          <a:lstStyle/>
          <a:p>
            <a:fld id="{DB8C9B6A-525C-F64F-9ECE-0047049A7324}" type="slidenum">
              <a:rPr lang="en-US" smtClean="0"/>
              <a:t>20</a:t>
            </a:fld>
            <a:endParaRPr lang="en-US"/>
          </a:p>
        </p:txBody>
      </p:sp>
    </p:spTree>
    <p:extLst>
      <p:ext uri="{BB962C8B-B14F-4D97-AF65-F5344CB8AC3E}">
        <p14:creationId xmlns:p14="http://schemas.microsoft.com/office/powerpoint/2010/main" val="1156653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Main Goals</a:t>
            </a:r>
          </a:p>
          <a:p>
            <a:pPr marL="228600" indent="-228600">
              <a:buAutoNum type="arabicPeriod"/>
            </a:pPr>
            <a:r>
              <a:rPr lang="en-US" dirty="0"/>
              <a:t>No bias in the ranking system</a:t>
            </a:r>
          </a:p>
          <a:p>
            <a:pPr marL="685800" lvl="1" indent="-228600">
              <a:buAutoNum type="arabicPeriod"/>
            </a:pPr>
            <a:r>
              <a:rPr lang="en-US" dirty="0"/>
              <a:t>Accomplished with results based-ranking</a:t>
            </a:r>
          </a:p>
          <a:p>
            <a:pPr marL="1143000" lvl="2" indent="-228600">
              <a:buAutoNum type="arabicPeriod"/>
            </a:pPr>
            <a:r>
              <a:rPr lang="en-US" dirty="0"/>
              <a:t>Winning against good teams matters, margin of victory, etc.</a:t>
            </a:r>
          </a:p>
          <a:p>
            <a:pPr marL="685800" lvl="1" indent="-228600">
              <a:buAutoNum type="arabicPeriod"/>
            </a:pPr>
            <a:r>
              <a:rPr lang="en-US" dirty="0" err="1"/>
              <a:t>Unbias</a:t>
            </a:r>
            <a:endParaRPr lang="en-US" dirty="0"/>
          </a:p>
          <a:p>
            <a:pPr marL="1143000" lvl="2" indent="-228600">
              <a:buAutoNum type="arabicPeriod"/>
            </a:pPr>
            <a:r>
              <a:rPr lang="en-US" dirty="0"/>
              <a:t>All teams on a level playing field</a:t>
            </a:r>
          </a:p>
          <a:p>
            <a:pPr marL="685800" lvl="1" indent="-228600">
              <a:buAutoNum type="arabicPeriod"/>
            </a:pPr>
            <a:r>
              <a:rPr lang="en-US" dirty="0"/>
              <a:t>Head to head is important!</a:t>
            </a:r>
          </a:p>
          <a:p>
            <a:pPr marL="228600" lvl="0" indent="-228600">
              <a:buAutoNum type="arabicPeriod"/>
            </a:pPr>
            <a:r>
              <a:rPr lang="en-US" dirty="0"/>
              <a:t>Predict the outcomes of games</a:t>
            </a:r>
          </a:p>
          <a:p>
            <a:pPr marL="685800" lvl="1" indent="-228600">
              <a:buAutoNum type="arabicPeriod"/>
            </a:pPr>
            <a:r>
              <a:rPr lang="en-US" dirty="0"/>
              <a:t>Determine future outcomes</a:t>
            </a:r>
          </a:p>
          <a:p>
            <a:pPr marL="1143000" lvl="2" indent="-228600">
              <a:buAutoNum type="arabicPeriod"/>
            </a:pPr>
            <a:r>
              <a:rPr lang="en-US" dirty="0"/>
              <a:t>Helps us get the best teams on the field</a:t>
            </a:r>
          </a:p>
          <a:p>
            <a:pPr marL="685800" lvl="1" indent="-228600">
              <a:buAutoNum type="arabicPeriod"/>
            </a:pPr>
            <a:r>
              <a:rPr lang="en-US" dirty="0"/>
              <a:t>Compare teams using predictive analytics to get how close the games would be</a:t>
            </a:r>
          </a:p>
          <a:p>
            <a:pPr marL="1143000" lvl="2" indent="-228600">
              <a:buAutoNum type="arabicPeriod"/>
            </a:pPr>
            <a:r>
              <a:rPr lang="en-US" dirty="0"/>
              <a:t>This would drive better viewership and better games</a:t>
            </a:r>
          </a:p>
        </p:txBody>
      </p:sp>
      <p:sp>
        <p:nvSpPr>
          <p:cNvPr id="4" name="Slide Number Placeholder 3"/>
          <p:cNvSpPr>
            <a:spLocks noGrp="1"/>
          </p:cNvSpPr>
          <p:nvPr>
            <p:ph type="sldNum" sz="quarter" idx="5"/>
          </p:nvPr>
        </p:nvSpPr>
        <p:spPr/>
        <p:txBody>
          <a:bodyPr/>
          <a:lstStyle/>
          <a:p>
            <a:fld id="{DB8C9B6A-525C-F64F-9ECE-0047049A7324}" type="slidenum">
              <a:rPr lang="en-US" smtClean="0"/>
              <a:t>3</a:t>
            </a:fld>
            <a:endParaRPr lang="en-US"/>
          </a:p>
        </p:txBody>
      </p:sp>
    </p:spTree>
    <p:extLst>
      <p:ext uri="{BB962C8B-B14F-4D97-AF65-F5344CB8AC3E}">
        <p14:creationId xmlns:p14="http://schemas.microsoft.com/office/powerpoint/2010/main" val="109495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Elo Ranking System, named after a Hungarian-American physicist Arpad Elo</a:t>
            </a:r>
          </a:p>
          <a:p>
            <a:endParaRPr lang="en-US" dirty="0"/>
          </a:p>
          <a:p>
            <a:r>
              <a:rPr lang="en-US" dirty="0"/>
              <a:t>Reference the equation at the top of the screen</a:t>
            </a:r>
          </a:p>
          <a:p>
            <a:r>
              <a:rPr lang="en-US" dirty="0"/>
              <a:t> R’A is new rating for team A</a:t>
            </a:r>
          </a:p>
          <a:p>
            <a:r>
              <a:rPr lang="en-US" dirty="0"/>
              <a:t> RA is the current pregame rating</a:t>
            </a:r>
          </a:p>
          <a:p>
            <a:r>
              <a:rPr lang="en-US" dirty="0"/>
              <a:t> K is the absolute value of margin of victory</a:t>
            </a:r>
          </a:p>
          <a:p>
            <a:r>
              <a:rPr lang="en-US" dirty="0"/>
              <a:t> Sa is the actual score for team A (0 for loss, 1 for win)</a:t>
            </a:r>
          </a:p>
          <a:p>
            <a:r>
              <a:rPr lang="en-US" dirty="0"/>
              <a:t> </a:t>
            </a:r>
            <a:r>
              <a:rPr lang="en-US" dirty="0" err="1"/>
              <a:t>Ea</a:t>
            </a:r>
            <a:r>
              <a:rPr lang="en-US" dirty="0"/>
              <a:t> is the expected score for team A (probability of winning)</a:t>
            </a:r>
          </a:p>
          <a:p>
            <a:endParaRPr lang="en-US" dirty="0"/>
          </a:p>
          <a:p>
            <a:r>
              <a:rPr lang="en-US" dirty="0"/>
              <a:t>This ensures margin of victory plays a role</a:t>
            </a:r>
          </a:p>
          <a:p>
            <a:endParaRPr lang="en-US" dirty="0"/>
          </a:p>
          <a:p>
            <a:r>
              <a:rPr lang="en-US" dirty="0"/>
              <a:t>Beating a good team has a larger impact</a:t>
            </a:r>
          </a:p>
          <a:p>
            <a:endParaRPr lang="en-US" dirty="0"/>
          </a:p>
          <a:p>
            <a:r>
              <a:rPr lang="en-US" dirty="0"/>
              <a:t>All teams start on level playing field with a value of 1000</a:t>
            </a:r>
          </a:p>
          <a:p>
            <a:endParaRPr lang="en-US" dirty="0"/>
          </a:p>
          <a:p>
            <a:r>
              <a:rPr lang="en-US" dirty="0"/>
              <a:t>Lower division teams are all set at 500</a:t>
            </a:r>
          </a:p>
          <a:p>
            <a:endParaRPr lang="en-US" dirty="0"/>
          </a:p>
          <a:p>
            <a:r>
              <a:rPr lang="en-US" dirty="0"/>
              <a:t>This rewards playing tougher games</a:t>
            </a:r>
          </a:p>
        </p:txBody>
      </p:sp>
      <p:sp>
        <p:nvSpPr>
          <p:cNvPr id="4" name="Slide Number Placeholder 3"/>
          <p:cNvSpPr>
            <a:spLocks noGrp="1"/>
          </p:cNvSpPr>
          <p:nvPr>
            <p:ph type="sldNum" sz="quarter" idx="5"/>
          </p:nvPr>
        </p:nvSpPr>
        <p:spPr/>
        <p:txBody>
          <a:bodyPr/>
          <a:lstStyle/>
          <a:p>
            <a:fld id="{DB8C9B6A-525C-F64F-9ECE-0047049A7324}" type="slidenum">
              <a:rPr lang="en-US" smtClean="0"/>
              <a:t>4</a:t>
            </a:fld>
            <a:endParaRPr lang="en-US"/>
          </a:p>
        </p:txBody>
      </p:sp>
    </p:spTree>
    <p:extLst>
      <p:ext uri="{BB962C8B-B14F-4D97-AF65-F5344CB8AC3E}">
        <p14:creationId xmlns:p14="http://schemas.microsoft.com/office/powerpoint/2010/main" val="1993950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25 teams each season</a:t>
            </a:r>
          </a:p>
          <a:p>
            <a:endParaRPr lang="en-US" dirty="0"/>
          </a:p>
          <a:p>
            <a:r>
              <a:rPr lang="en-US" dirty="0"/>
              <a:t>Elo Rank is next to the team</a:t>
            </a:r>
          </a:p>
          <a:p>
            <a:endParaRPr lang="en-US" dirty="0"/>
          </a:p>
          <a:p>
            <a:r>
              <a:rPr lang="en-US" dirty="0"/>
              <a:t>National Champions</a:t>
            </a:r>
          </a:p>
          <a:p>
            <a:r>
              <a:rPr lang="en-US" dirty="0"/>
              <a:t>2017 – #2 Alabama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2018 - #2 Clemson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2019 - #3 LSU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2020 - #1 Alabama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2021 - #1 Georgia</a:t>
            </a:r>
          </a:p>
          <a:p>
            <a:endParaRPr lang="en-US" dirty="0"/>
          </a:p>
          <a:p>
            <a:r>
              <a:rPr lang="en-US" dirty="0"/>
              <a:t>Success as we would have included the champion in all 5 playoffs.</a:t>
            </a:r>
          </a:p>
          <a:p>
            <a:endParaRPr lang="en-US" dirty="0"/>
          </a:p>
          <a:p>
            <a:r>
              <a:rPr lang="en-US" dirty="0"/>
              <a:t>Not all ranked 1</a:t>
            </a:r>
            <a:r>
              <a:rPr lang="en-US" baseline="30000" dirty="0"/>
              <a:t>st</a:t>
            </a:r>
            <a:r>
              <a:rPr lang="en-US" dirty="0"/>
              <a:t> because upset could happen</a:t>
            </a:r>
          </a:p>
        </p:txBody>
      </p:sp>
      <p:sp>
        <p:nvSpPr>
          <p:cNvPr id="4" name="Slide Number Placeholder 3"/>
          <p:cNvSpPr>
            <a:spLocks noGrp="1"/>
          </p:cNvSpPr>
          <p:nvPr>
            <p:ph type="sldNum" sz="quarter" idx="5"/>
          </p:nvPr>
        </p:nvSpPr>
        <p:spPr/>
        <p:txBody>
          <a:bodyPr/>
          <a:lstStyle/>
          <a:p>
            <a:fld id="{DB8C9B6A-525C-F64F-9ECE-0047049A7324}" type="slidenum">
              <a:rPr lang="en-US" smtClean="0"/>
              <a:t>5</a:t>
            </a:fld>
            <a:endParaRPr lang="en-US"/>
          </a:p>
        </p:txBody>
      </p:sp>
    </p:spTree>
    <p:extLst>
      <p:ext uri="{BB962C8B-B14F-4D97-AF65-F5344CB8AC3E}">
        <p14:creationId xmlns:p14="http://schemas.microsoft.com/office/powerpoint/2010/main" val="1900684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getting into the building of the model I wanted to run through some graphs that would have an impact in building the model</a:t>
            </a:r>
          </a:p>
          <a:p>
            <a:endParaRPr lang="en-US" dirty="0"/>
          </a:p>
          <a:p>
            <a:r>
              <a:rPr lang="en-US" dirty="0"/>
              <a:t>Margin of games is normally distributed with all else ignored, good sign but could make things difficult</a:t>
            </a:r>
          </a:p>
          <a:p>
            <a:endParaRPr lang="en-US" dirty="0"/>
          </a:p>
          <a:p>
            <a:r>
              <a:rPr lang="en-US" dirty="0"/>
              <a:t>It seems to be centered just to the right of 0 so a positive number</a:t>
            </a:r>
          </a:p>
          <a:p>
            <a:endParaRPr lang="en-US" dirty="0"/>
          </a:p>
          <a:p>
            <a:r>
              <a:rPr lang="en-US" dirty="0"/>
              <a:t>Negative = Away Win</a:t>
            </a:r>
          </a:p>
          <a:p>
            <a:r>
              <a:rPr lang="en-US" dirty="0"/>
              <a:t>Positive = Home Win</a:t>
            </a:r>
          </a:p>
        </p:txBody>
      </p:sp>
      <p:sp>
        <p:nvSpPr>
          <p:cNvPr id="4" name="Slide Number Placeholder 3"/>
          <p:cNvSpPr>
            <a:spLocks noGrp="1"/>
          </p:cNvSpPr>
          <p:nvPr>
            <p:ph type="sldNum" sz="quarter" idx="5"/>
          </p:nvPr>
        </p:nvSpPr>
        <p:spPr/>
        <p:txBody>
          <a:bodyPr/>
          <a:lstStyle/>
          <a:p>
            <a:fld id="{DB8C9B6A-525C-F64F-9ECE-0047049A7324}" type="slidenum">
              <a:rPr lang="en-US" smtClean="0"/>
              <a:t>6</a:t>
            </a:fld>
            <a:endParaRPr lang="en-US"/>
          </a:p>
        </p:txBody>
      </p:sp>
    </p:spTree>
    <p:extLst>
      <p:ext uri="{BB962C8B-B14F-4D97-AF65-F5344CB8AC3E}">
        <p14:creationId xmlns:p14="http://schemas.microsoft.com/office/powerpoint/2010/main" val="4021063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pluses are away teams winning</a:t>
            </a:r>
          </a:p>
          <a:p>
            <a:endParaRPr lang="en-US" dirty="0"/>
          </a:p>
          <a:p>
            <a:r>
              <a:rPr lang="en-US" dirty="0"/>
              <a:t>Blue circles are the home team winning</a:t>
            </a:r>
          </a:p>
          <a:p>
            <a:endParaRPr lang="en-US" dirty="0"/>
          </a:p>
          <a:p>
            <a:r>
              <a:rPr lang="en-US" dirty="0"/>
              <a:t>A few notes</a:t>
            </a:r>
          </a:p>
          <a:p>
            <a:pPr marL="171450" indent="-171450">
              <a:buFontTx/>
              <a:buChar char="-"/>
            </a:pPr>
            <a:r>
              <a:rPr lang="en-US" dirty="0"/>
              <a:t>X-axis stretches longer than y-axis</a:t>
            </a:r>
          </a:p>
          <a:p>
            <a:pPr marL="171450" indent="-171450">
              <a:buFontTx/>
              <a:buChar char="-"/>
            </a:pPr>
            <a:r>
              <a:rPr lang="en-US" dirty="0"/>
              <a:t>Seem to be a little more blue than orange</a:t>
            </a:r>
          </a:p>
        </p:txBody>
      </p:sp>
      <p:sp>
        <p:nvSpPr>
          <p:cNvPr id="4" name="Slide Number Placeholder 3"/>
          <p:cNvSpPr>
            <a:spLocks noGrp="1"/>
          </p:cNvSpPr>
          <p:nvPr>
            <p:ph type="sldNum" sz="quarter" idx="5"/>
          </p:nvPr>
        </p:nvSpPr>
        <p:spPr/>
        <p:txBody>
          <a:bodyPr/>
          <a:lstStyle/>
          <a:p>
            <a:fld id="{DB8C9B6A-525C-F64F-9ECE-0047049A7324}" type="slidenum">
              <a:rPr lang="en-US" smtClean="0"/>
              <a:t>7</a:t>
            </a:fld>
            <a:endParaRPr lang="en-US"/>
          </a:p>
        </p:txBody>
      </p:sp>
    </p:spTree>
    <p:extLst>
      <p:ext uri="{BB962C8B-B14F-4D97-AF65-F5344CB8AC3E}">
        <p14:creationId xmlns:p14="http://schemas.microsoft.com/office/powerpoint/2010/main" val="220539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pluses are away teams winning</a:t>
            </a:r>
          </a:p>
          <a:p>
            <a:endParaRPr lang="en-US" dirty="0"/>
          </a:p>
          <a:p>
            <a:r>
              <a:rPr lang="en-US" dirty="0"/>
              <a:t>Blue circles are the home team winning</a:t>
            </a:r>
          </a:p>
          <a:p>
            <a:endParaRPr lang="en-US" dirty="0"/>
          </a:p>
          <a:p>
            <a:r>
              <a:rPr lang="en-US" dirty="0"/>
              <a:t>Created a really interesting chart</a:t>
            </a:r>
          </a:p>
          <a:p>
            <a:pPr marL="171450" indent="-171450">
              <a:buFontTx/>
              <a:buChar char="-"/>
            </a:pPr>
            <a:r>
              <a:rPr lang="en-US" dirty="0"/>
              <a:t>Pretty even spread across both</a:t>
            </a:r>
          </a:p>
          <a:p>
            <a:pPr marL="171450" indent="-171450">
              <a:buFontTx/>
              <a:buChar char="-"/>
            </a:pPr>
            <a:r>
              <a:rPr lang="en-US" dirty="0"/>
              <a:t>Blue dots are a little heavier in the points scored by winning team (this tells us that in high scoring affairs that home teams have a slight advantage)</a:t>
            </a:r>
          </a:p>
        </p:txBody>
      </p:sp>
      <p:sp>
        <p:nvSpPr>
          <p:cNvPr id="4" name="Slide Number Placeholder 3"/>
          <p:cNvSpPr>
            <a:spLocks noGrp="1"/>
          </p:cNvSpPr>
          <p:nvPr>
            <p:ph type="sldNum" sz="quarter" idx="5"/>
          </p:nvPr>
        </p:nvSpPr>
        <p:spPr/>
        <p:txBody>
          <a:bodyPr/>
          <a:lstStyle/>
          <a:p>
            <a:fld id="{DB8C9B6A-525C-F64F-9ECE-0047049A7324}" type="slidenum">
              <a:rPr lang="en-US" smtClean="0"/>
              <a:t>8</a:t>
            </a:fld>
            <a:endParaRPr lang="en-US"/>
          </a:p>
        </p:txBody>
      </p:sp>
    </p:spTree>
    <p:extLst>
      <p:ext uri="{BB962C8B-B14F-4D97-AF65-F5344CB8AC3E}">
        <p14:creationId xmlns:p14="http://schemas.microsoft.com/office/powerpoint/2010/main" val="506826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chart</a:t>
            </a:r>
          </a:p>
          <a:p>
            <a:pPr marL="171450" indent="-171450">
              <a:buFontTx/>
              <a:buChar char="-"/>
            </a:pPr>
            <a:r>
              <a:rPr lang="en-US" dirty="0"/>
              <a:t>Blue was the winning team</a:t>
            </a:r>
          </a:p>
          <a:p>
            <a:pPr marL="171450" indent="-171450">
              <a:buFontTx/>
              <a:buChar char="-"/>
            </a:pPr>
            <a:r>
              <a:rPr lang="en-US" dirty="0"/>
              <a:t>Orange was the losing team</a:t>
            </a:r>
          </a:p>
          <a:p>
            <a:endParaRPr lang="en-US" dirty="0"/>
          </a:p>
          <a:p>
            <a:r>
              <a:rPr lang="en-US" dirty="0"/>
              <a:t>Right Chart</a:t>
            </a:r>
          </a:p>
          <a:p>
            <a:pPr marL="171450" indent="-171450">
              <a:buFontTx/>
              <a:buChar char="-"/>
            </a:pPr>
            <a:r>
              <a:rPr lang="en-US" dirty="0"/>
              <a:t>Orange was the winning team</a:t>
            </a:r>
          </a:p>
          <a:p>
            <a:pPr marL="171450" indent="-171450">
              <a:buFontTx/>
              <a:buChar char="-"/>
            </a:pPr>
            <a:r>
              <a:rPr lang="en-US" dirty="0"/>
              <a:t>Blue was the losing team</a:t>
            </a:r>
          </a:p>
          <a:p>
            <a:endParaRPr lang="en-US" dirty="0"/>
          </a:p>
          <a:p>
            <a:endParaRPr lang="en-US" dirty="0"/>
          </a:p>
          <a:p>
            <a:r>
              <a:rPr lang="en-US" dirty="0"/>
              <a:t>I found it interesting to look at the points scored by winning and losing teams Losing teams the end of the whisker was topped out at the top of the winners box</a:t>
            </a:r>
          </a:p>
          <a:p>
            <a:pPr marL="171450" indent="-171450">
              <a:buFontTx/>
              <a:buChar char="-"/>
            </a:pPr>
            <a:r>
              <a:rPr lang="en-US" dirty="0"/>
              <a:t>Means it is not common to be scoring that many for losing teams</a:t>
            </a:r>
          </a:p>
          <a:p>
            <a:pPr marL="171450" indent="-171450">
              <a:buFontTx/>
              <a:buChar char="-"/>
            </a:pPr>
            <a:r>
              <a:rPr lang="en-US" dirty="0"/>
              <a:t>Home teams also ended up a bit higher on the points scored</a:t>
            </a:r>
          </a:p>
          <a:p>
            <a:endParaRPr lang="en-US" dirty="0"/>
          </a:p>
        </p:txBody>
      </p:sp>
      <p:sp>
        <p:nvSpPr>
          <p:cNvPr id="4" name="Slide Number Placeholder 3"/>
          <p:cNvSpPr>
            <a:spLocks noGrp="1"/>
          </p:cNvSpPr>
          <p:nvPr>
            <p:ph type="sldNum" sz="quarter" idx="5"/>
          </p:nvPr>
        </p:nvSpPr>
        <p:spPr/>
        <p:txBody>
          <a:bodyPr/>
          <a:lstStyle/>
          <a:p>
            <a:fld id="{DB8C9B6A-525C-F64F-9ECE-0047049A7324}" type="slidenum">
              <a:rPr lang="en-US" smtClean="0"/>
              <a:t>9</a:t>
            </a:fld>
            <a:endParaRPr lang="en-US"/>
          </a:p>
        </p:txBody>
      </p:sp>
    </p:spTree>
    <p:extLst>
      <p:ext uri="{BB962C8B-B14F-4D97-AF65-F5344CB8AC3E}">
        <p14:creationId xmlns:p14="http://schemas.microsoft.com/office/powerpoint/2010/main" val="375829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2/28/22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2394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5430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2/28/22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0359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9633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2/28/22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3412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4099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497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5285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917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2/28/22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479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282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2/28/22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957703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hyperlink" Target="https://www.theonlycolors.com/2020/9/29/21492301/vegas-always-knows-a-mathematical-deep-dive" TargetMode="External"/><Relationship Id="rId3" Type="http://schemas.openxmlformats.org/officeDocument/2006/relationships/slideLayout" Target="../slideLayouts/slideLayout2.xml"/><Relationship Id="rId7" Type="http://schemas.openxmlformats.org/officeDocument/2006/relationships/hyperlink" Target="https://www.ncaa.com/news/football/article/college-football-national-championship-history" TargetMode="Externa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medium.com/purple-theory/what-is-elo-rating-c4eb7a9061e0" TargetMode="External"/><Relationship Id="rId5" Type="http://schemas.openxmlformats.org/officeDocument/2006/relationships/hyperlink" Target="https://collegefootballplayoff.com/sports/2016/9/30/overview.aspx" TargetMode="External"/><Relationship Id="rId4" Type="http://schemas.openxmlformats.org/officeDocument/2006/relationships/hyperlink" Target="https://collegefootballdata.com/" TargetMode="Externa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11" Type="http://schemas.openxmlformats.org/officeDocument/2006/relationships/image" Target="../media/image1.png"/><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5DEC89-F1D8-3D4B-87D7-FF3B7BA2919A}"/>
              </a:ext>
            </a:extLst>
          </p:cNvPr>
          <p:cNvSpPr>
            <a:spLocks noGrp="1"/>
          </p:cNvSpPr>
          <p:nvPr>
            <p:ph type="ctrTitle"/>
          </p:nvPr>
        </p:nvSpPr>
        <p:spPr>
          <a:xfrm>
            <a:off x="446533" y="1552397"/>
            <a:ext cx="7579574" cy="3654081"/>
          </a:xfrm>
        </p:spPr>
        <p:txBody>
          <a:bodyPr anchor="ctr">
            <a:normAutofit/>
          </a:bodyPr>
          <a:lstStyle/>
          <a:p>
            <a:r>
              <a:rPr lang="en-US" sz="5400" dirty="0">
                <a:solidFill>
                  <a:schemeClr val="tx2"/>
                </a:solidFill>
              </a:rPr>
              <a:t>College Football Predictive Analytics</a:t>
            </a:r>
          </a:p>
        </p:txBody>
      </p:sp>
      <p:sp>
        <p:nvSpPr>
          <p:cNvPr id="3" name="Subtitle 2">
            <a:extLst>
              <a:ext uri="{FF2B5EF4-FFF2-40B4-BE49-F238E27FC236}">
                <a16:creationId xmlns:a16="http://schemas.microsoft.com/office/drawing/2014/main" id="{AC5C43F3-8296-164C-8FD6-CFB9A0419131}"/>
              </a:ext>
            </a:extLst>
          </p:cNvPr>
          <p:cNvSpPr>
            <a:spLocks noGrp="1"/>
          </p:cNvSpPr>
          <p:nvPr>
            <p:ph type="subTitle" idx="1"/>
          </p:nvPr>
        </p:nvSpPr>
        <p:spPr>
          <a:xfrm>
            <a:off x="8129871" y="1552397"/>
            <a:ext cx="3610575" cy="3654082"/>
          </a:xfrm>
        </p:spPr>
        <p:txBody>
          <a:bodyPr anchor="ctr">
            <a:normAutofit/>
          </a:bodyPr>
          <a:lstStyle/>
          <a:p>
            <a:r>
              <a:rPr lang="en-US" sz="2800" dirty="0"/>
              <a:t>Wyatt Rasmussen </a:t>
            </a:r>
          </a:p>
          <a:p>
            <a:r>
              <a:rPr lang="en-US" sz="2800" dirty="0"/>
              <a:t>DSC 630</a:t>
            </a:r>
          </a:p>
        </p:txBody>
      </p:sp>
      <p:sp>
        <p:nvSpPr>
          <p:cNvPr id="10" name="Rectangle 9">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Audio 5">
            <a:hlinkClick r:id="" action="ppaction://media"/>
            <a:extLst>
              <a:ext uri="{FF2B5EF4-FFF2-40B4-BE49-F238E27FC236}">
                <a16:creationId xmlns:a16="http://schemas.microsoft.com/office/drawing/2014/main" id="{5939BBCE-139C-C34B-888A-18A14FA7EF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3896004"/>
      </p:ext>
    </p:extLst>
  </p:cSld>
  <p:clrMapOvr>
    <a:masterClrMapping/>
  </p:clrMapOvr>
  <mc:AlternateContent xmlns:mc="http://schemas.openxmlformats.org/markup-compatibility/2006">
    <mc:Choice xmlns:p14="http://schemas.microsoft.com/office/powerpoint/2010/main" Requires="p14">
      <p:transition spd="slow" p14:dur="2000" advTm="13628"/>
    </mc:Choice>
    <mc:Fallback>
      <p:transition spd="slow" advTm="13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2BA47-82E3-9441-9569-9555AA845899}"/>
              </a:ext>
            </a:extLst>
          </p:cNvPr>
          <p:cNvSpPr>
            <a:spLocks noGrp="1"/>
          </p:cNvSpPr>
          <p:nvPr>
            <p:ph type="title"/>
          </p:nvPr>
        </p:nvSpPr>
        <p:spPr/>
        <p:txBody>
          <a:bodyPr/>
          <a:lstStyle/>
          <a:p>
            <a:r>
              <a:rPr lang="en-US" dirty="0"/>
              <a:t>Building the Prediction Model</a:t>
            </a:r>
          </a:p>
        </p:txBody>
      </p:sp>
      <p:sp>
        <p:nvSpPr>
          <p:cNvPr id="6" name="Text Placeholder 5">
            <a:extLst>
              <a:ext uri="{FF2B5EF4-FFF2-40B4-BE49-F238E27FC236}">
                <a16:creationId xmlns:a16="http://schemas.microsoft.com/office/drawing/2014/main" id="{02EC3CDB-3B0D-D847-A3F9-F4F65CF96FDB}"/>
              </a:ext>
            </a:extLst>
          </p:cNvPr>
          <p:cNvSpPr>
            <a:spLocks noGrp="1"/>
          </p:cNvSpPr>
          <p:nvPr>
            <p:ph type="body" sz="quarter" idx="3"/>
          </p:nvPr>
        </p:nvSpPr>
        <p:spPr/>
        <p:txBody>
          <a:bodyPr/>
          <a:lstStyle/>
          <a:p>
            <a:r>
              <a:rPr lang="en-US" dirty="0"/>
              <a:t>Predicting Win/Loss</a:t>
            </a:r>
          </a:p>
        </p:txBody>
      </p:sp>
      <p:sp>
        <p:nvSpPr>
          <p:cNvPr id="4" name="Text Placeholder 3">
            <a:extLst>
              <a:ext uri="{FF2B5EF4-FFF2-40B4-BE49-F238E27FC236}">
                <a16:creationId xmlns:a16="http://schemas.microsoft.com/office/drawing/2014/main" id="{C03C0D99-7219-0A41-9CF3-025012BA19F2}"/>
              </a:ext>
            </a:extLst>
          </p:cNvPr>
          <p:cNvSpPr>
            <a:spLocks noGrp="1"/>
          </p:cNvSpPr>
          <p:nvPr>
            <p:ph type="body" idx="1"/>
          </p:nvPr>
        </p:nvSpPr>
        <p:spPr/>
        <p:txBody>
          <a:bodyPr/>
          <a:lstStyle/>
          <a:p>
            <a:r>
              <a:rPr lang="en-US" dirty="0"/>
              <a:t>Predicting Margin</a:t>
            </a:r>
          </a:p>
        </p:txBody>
      </p:sp>
      <p:sp>
        <p:nvSpPr>
          <p:cNvPr id="5" name="Content Placeholder 4">
            <a:extLst>
              <a:ext uri="{FF2B5EF4-FFF2-40B4-BE49-F238E27FC236}">
                <a16:creationId xmlns:a16="http://schemas.microsoft.com/office/drawing/2014/main" id="{92D7963D-9B15-6A46-85C6-4125E6423D97}"/>
              </a:ext>
            </a:extLst>
          </p:cNvPr>
          <p:cNvSpPr>
            <a:spLocks noGrp="1"/>
          </p:cNvSpPr>
          <p:nvPr>
            <p:ph sz="half" idx="2"/>
          </p:nvPr>
        </p:nvSpPr>
        <p:spPr/>
        <p:txBody>
          <a:bodyPr/>
          <a:lstStyle/>
          <a:p>
            <a:r>
              <a:rPr lang="en-US" dirty="0"/>
              <a:t>Trying to accurately predict the margin of games</a:t>
            </a:r>
          </a:p>
          <a:p>
            <a:r>
              <a:rPr lang="en-US" dirty="0"/>
              <a:t>Regression type algorithms</a:t>
            </a:r>
          </a:p>
          <a:p>
            <a:r>
              <a:rPr lang="en-US" dirty="0"/>
              <a:t>Machine learning from margin from previous years</a:t>
            </a:r>
          </a:p>
          <a:p>
            <a:r>
              <a:rPr lang="en-US" dirty="0"/>
              <a:t>Using two different methods</a:t>
            </a:r>
          </a:p>
          <a:p>
            <a:pPr lvl="1"/>
            <a:r>
              <a:rPr lang="en-US" dirty="0"/>
              <a:t>Using just the Elo rank I created</a:t>
            </a:r>
          </a:p>
          <a:p>
            <a:pPr lvl="1"/>
            <a:r>
              <a:rPr lang="en-US" dirty="0"/>
              <a:t>Using Elo rank and also the conference each team was in</a:t>
            </a:r>
          </a:p>
        </p:txBody>
      </p:sp>
      <p:sp>
        <p:nvSpPr>
          <p:cNvPr id="7" name="Content Placeholder 6">
            <a:extLst>
              <a:ext uri="{FF2B5EF4-FFF2-40B4-BE49-F238E27FC236}">
                <a16:creationId xmlns:a16="http://schemas.microsoft.com/office/drawing/2014/main" id="{1BC3A23B-AB8C-F14F-909F-DEFA43D1956B}"/>
              </a:ext>
            </a:extLst>
          </p:cNvPr>
          <p:cNvSpPr>
            <a:spLocks noGrp="1"/>
          </p:cNvSpPr>
          <p:nvPr>
            <p:ph sz="quarter" idx="4"/>
          </p:nvPr>
        </p:nvSpPr>
        <p:spPr/>
        <p:txBody>
          <a:bodyPr/>
          <a:lstStyle/>
          <a:p>
            <a:r>
              <a:rPr lang="en-US" dirty="0"/>
              <a:t>Trying to accurately predict the winner and loser of games</a:t>
            </a:r>
          </a:p>
          <a:p>
            <a:r>
              <a:rPr lang="en-US" dirty="0"/>
              <a:t>Classification algorithms</a:t>
            </a:r>
          </a:p>
          <a:p>
            <a:r>
              <a:rPr lang="en-US" dirty="0"/>
              <a:t>Machine learning from previous years</a:t>
            </a:r>
          </a:p>
          <a:p>
            <a:r>
              <a:rPr lang="en-US" dirty="0"/>
              <a:t>Using two different methods</a:t>
            </a:r>
          </a:p>
          <a:p>
            <a:pPr lvl="1"/>
            <a:r>
              <a:rPr lang="en-US" dirty="0"/>
              <a:t>Using just the Elo rank I created</a:t>
            </a:r>
          </a:p>
          <a:p>
            <a:pPr lvl="1"/>
            <a:r>
              <a:rPr lang="en-US" dirty="0"/>
              <a:t>Using Elo rank and also the conference each team was in</a:t>
            </a:r>
          </a:p>
          <a:p>
            <a:endParaRPr lang="en-US" dirty="0"/>
          </a:p>
        </p:txBody>
      </p:sp>
      <p:pic>
        <p:nvPicPr>
          <p:cNvPr id="3" name="Audio 2">
            <a:hlinkClick r:id="" action="ppaction://media"/>
            <a:extLst>
              <a:ext uri="{FF2B5EF4-FFF2-40B4-BE49-F238E27FC236}">
                <a16:creationId xmlns:a16="http://schemas.microsoft.com/office/drawing/2014/main" id="{24CC6DEF-4DBD-B14F-86ED-236E79AE25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49243320"/>
      </p:ext>
    </p:extLst>
  </p:cSld>
  <p:clrMapOvr>
    <a:masterClrMapping/>
  </p:clrMapOvr>
  <mc:AlternateContent xmlns:mc="http://schemas.openxmlformats.org/markup-compatibility/2006">
    <mc:Choice xmlns:p14="http://schemas.microsoft.com/office/powerpoint/2010/main" Requires="p14">
      <p:transition spd="slow" p14:dur="2000" advTm="133143"/>
    </mc:Choice>
    <mc:Fallback>
      <p:transition spd="slow" advTm="133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751A-3028-C04E-BBCD-CC6F4D24464B}"/>
              </a:ext>
            </a:extLst>
          </p:cNvPr>
          <p:cNvSpPr>
            <a:spLocks noGrp="1"/>
          </p:cNvSpPr>
          <p:nvPr>
            <p:ph type="title"/>
          </p:nvPr>
        </p:nvSpPr>
        <p:spPr/>
        <p:txBody>
          <a:bodyPr/>
          <a:lstStyle/>
          <a:p>
            <a:r>
              <a:rPr lang="en-US" dirty="0"/>
              <a:t>Results of Linear Regression Prediction Model</a:t>
            </a:r>
          </a:p>
        </p:txBody>
      </p:sp>
      <p:sp>
        <p:nvSpPr>
          <p:cNvPr id="4" name="Text Placeholder 3">
            <a:extLst>
              <a:ext uri="{FF2B5EF4-FFF2-40B4-BE49-F238E27FC236}">
                <a16:creationId xmlns:a16="http://schemas.microsoft.com/office/drawing/2014/main" id="{2E3E12F9-B267-A140-9290-5E1041DCD9EA}"/>
              </a:ext>
            </a:extLst>
          </p:cNvPr>
          <p:cNvSpPr>
            <a:spLocks noGrp="1"/>
          </p:cNvSpPr>
          <p:nvPr>
            <p:ph type="body" idx="1"/>
          </p:nvPr>
        </p:nvSpPr>
        <p:spPr/>
        <p:txBody>
          <a:bodyPr/>
          <a:lstStyle/>
          <a:p>
            <a:r>
              <a:rPr lang="en-US" dirty="0"/>
              <a:t>Less Variables</a:t>
            </a:r>
          </a:p>
        </p:txBody>
      </p:sp>
      <p:sp>
        <p:nvSpPr>
          <p:cNvPr id="6" name="Text Placeholder 5">
            <a:extLst>
              <a:ext uri="{FF2B5EF4-FFF2-40B4-BE49-F238E27FC236}">
                <a16:creationId xmlns:a16="http://schemas.microsoft.com/office/drawing/2014/main" id="{1EBDBDDB-A35F-D94E-A1E6-149A0164F41C}"/>
              </a:ext>
            </a:extLst>
          </p:cNvPr>
          <p:cNvSpPr>
            <a:spLocks noGrp="1"/>
          </p:cNvSpPr>
          <p:nvPr>
            <p:ph type="body" sz="quarter" idx="3"/>
          </p:nvPr>
        </p:nvSpPr>
        <p:spPr/>
        <p:txBody>
          <a:bodyPr/>
          <a:lstStyle/>
          <a:p>
            <a:r>
              <a:rPr lang="en-US" dirty="0"/>
              <a:t>More Variables</a:t>
            </a:r>
          </a:p>
        </p:txBody>
      </p:sp>
      <p:pic>
        <p:nvPicPr>
          <p:cNvPr id="1026" name="Picture 2">
            <a:extLst>
              <a:ext uri="{FF2B5EF4-FFF2-40B4-BE49-F238E27FC236}">
                <a16:creationId xmlns:a16="http://schemas.microsoft.com/office/drawing/2014/main" id="{68A66FB9-742C-0448-803A-EC29609B9F0F}"/>
              </a:ext>
            </a:extLst>
          </p:cNvPr>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bwMode="auto">
          <a:xfrm>
            <a:off x="6850403" y="3429000"/>
            <a:ext cx="4128407" cy="29352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6E67B2-C795-7A48-B309-5680EB7ADFED}"/>
              </a:ext>
            </a:extLst>
          </p:cNvPr>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1181515" y="3429000"/>
            <a:ext cx="4191758" cy="29352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05DD01-097C-B346-8326-815ABCD1A559}"/>
              </a:ext>
            </a:extLst>
          </p:cNvPr>
          <p:cNvSpPr txBox="1"/>
          <p:nvPr/>
        </p:nvSpPr>
        <p:spPr>
          <a:xfrm>
            <a:off x="882869" y="2890345"/>
            <a:ext cx="5097517" cy="369332"/>
          </a:xfrm>
          <a:prstGeom prst="rect">
            <a:avLst/>
          </a:prstGeom>
          <a:noFill/>
        </p:spPr>
        <p:txBody>
          <a:bodyPr wrap="square" rtlCol="0">
            <a:spAutoFit/>
          </a:bodyPr>
          <a:lstStyle/>
          <a:p>
            <a:r>
              <a:rPr lang="en-US" dirty="0"/>
              <a:t>R</a:t>
            </a:r>
            <a:r>
              <a:rPr lang="en-US" baseline="30000" dirty="0"/>
              <a:t>2</a:t>
            </a:r>
            <a:r>
              <a:rPr lang="en-US" dirty="0"/>
              <a:t>  =  0.2686</a:t>
            </a:r>
          </a:p>
        </p:txBody>
      </p:sp>
      <p:sp>
        <p:nvSpPr>
          <p:cNvPr id="11" name="TextBox 10">
            <a:extLst>
              <a:ext uri="{FF2B5EF4-FFF2-40B4-BE49-F238E27FC236}">
                <a16:creationId xmlns:a16="http://schemas.microsoft.com/office/drawing/2014/main" id="{66473C5C-8085-D14D-8AC0-B2995FE2124B}"/>
              </a:ext>
            </a:extLst>
          </p:cNvPr>
          <p:cNvSpPr txBox="1"/>
          <p:nvPr/>
        </p:nvSpPr>
        <p:spPr>
          <a:xfrm>
            <a:off x="6523735" y="2890345"/>
            <a:ext cx="5097517" cy="369332"/>
          </a:xfrm>
          <a:prstGeom prst="rect">
            <a:avLst/>
          </a:prstGeom>
          <a:noFill/>
        </p:spPr>
        <p:txBody>
          <a:bodyPr wrap="square" rtlCol="0">
            <a:spAutoFit/>
          </a:bodyPr>
          <a:lstStyle/>
          <a:p>
            <a:r>
              <a:rPr lang="en-US" dirty="0"/>
              <a:t>R</a:t>
            </a:r>
            <a:r>
              <a:rPr lang="en-US" baseline="30000" dirty="0"/>
              <a:t>2</a:t>
            </a:r>
            <a:r>
              <a:rPr lang="en-US" dirty="0"/>
              <a:t>  =  0.3826</a:t>
            </a:r>
          </a:p>
        </p:txBody>
      </p:sp>
      <p:pic>
        <p:nvPicPr>
          <p:cNvPr id="9" name="Audio 8">
            <a:hlinkClick r:id="" action="ppaction://media"/>
            <a:extLst>
              <a:ext uri="{FF2B5EF4-FFF2-40B4-BE49-F238E27FC236}">
                <a16:creationId xmlns:a16="http://schemas.microsoft.com/office/drawing/2014/main" id="{A919B600-EC62-CB4A-9B23-3A85309C813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4164759"/>
      </p:ext>
    </p:extLst>
  </p:cSld>
  <p:clrMapOvr>
    <a:masterClrMapping/>
  </p:clrMapOvr>
  <mc:AlternateContent xmlns:mc="http://schemas.openxmlformats.org/markup-compatibility/2006">
    <mc:Choice xmlns:p14="http://schemas.microsoft.com/office/powerpoint/2010/main" Requires="p14">
      <p:transition spd="slow" p14:dur="2000" advTm="75779"/>
    </mc:Choice>
    <mc:Fallback>
      <p:transition spd="slow" advTm="75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33505" x="2413000" y="6845300"/>
          <p14:tracePt t="33516" x="2387600" y="6788150"/>
          <p14:tracePt t="33519" x="2374900" y="6743700"/>
          <p14:tracePt t="33531" x="2343150" y="6705600"/>
          <p14:tracePt t="33532" x="2330450" y="6661150"/>
          <p14:tracePt t="33543" x="2305050" y="6604000"/>
          <p14:tracePt t="33550" x="2292350" y="6565900"/>
          <p14:tracePt t="33559" x="2273300" y="6553200"/>
          <p14:tracePt t="33566" x="2260600" y="6508750"/>
          <p14:tracePt t="33574" x="2235200" y="6464300"/>
          <p14:tracePt t="33584" x="2222500" y="6438900"/>
          <p14:tracePt t="33591" x="2203450" y="6413500"/>
          <p14:tracePt t="33598" x="2190750" y="6381750"/>
          <p14:tracePt t="33604" x="2178050" y="6356350"/>
          <p14:tracePt t="33615" x="2165350" y="6343650"/>
          <p14:tracePt t="33622" x="2152650" y="6324600"/>
          <p14:tracePt t="33632" x="2152650" y="6311900"/>
          <p14:tracePt t="33636" x="2133600" y="6299200"/>
          <p14:tracePt t="33650" x="2133600" y="6286500"/>
          <p14:tracePt t="33660" x="2120900" y="6273800"/>
          <p14:tracePt t="33684" x="2120900" y="6254750"/>
          <p14:tracePt t="33989" x="2120900" y="6242050"/>
          <p14:tracePt t="33997" x="2120900" y="6229350"/>
          <p14:tracePt t="34005" x="2120900" y="6216650"/>
          <p14:tracePt t="34013" x="2120900" y="6184900"/>
          <p14:tracePt t="34022" x="2120900" y="6172200"/>
          <p14:tracePt t="34031" x="2120900" y="6159500"/>
          <p14:tracePt t="34037" x="2120900" y="6134100"/>
          <p14:tracePt t="34045" x="2120900" y="6102350"/>
          <p14:tracePt t="34053" x="2120900" y="6089650"/>
          <p14:tracePt t="34064" x="2120900" y="6064250"/>
          <p14:tracePt t="34070" x="2120900" y="6045200"/>
          <p14:tracePt t="34077" x="2120900" y="6019800"/>
          <p14:tracePt t="34087" x="2120900" y="6007100"/>
          <p14:tracePt t="34094" x="2120900" y="5994400"/>
          <p14:tracePt t="34103" x="2120900" y="5975350"/>
          <p14:tracePt t="34110" x="2120900" y="5949950"/>
          <p14:tracePt t="34118" x="2120900" y="5937250"/>
          <p14:tracePt t="34126" x="2120900" y="5924550"/>
          <p14:tracePt t="34134" x="2120900" y="5892800"/>
          <p14:tracePt t="34142" x="2120900" y="5880100"/>
          <p14:tracePt t="34149" x="2120900" y="5854700"/>
          <p14:tracePt t="34158" x="2120900" y="5835650"/>
          <p14:tracePt t="34165" x="2120900" y="5822950"/>
          <p14:tracePt t="34173" x="2120900" y="5797550"/>
          <p14:tracePt t="34182" x="2120900" y="5784850"/>
          <p14:tracePt t="34190" x="2120900" y="5765800"/>
          <p14:tracePt t="34206" x="2120900" y="5753100"/>
          <p14:tracePt t="34214" x="2120900" y="5740400"/>
          <p14:tracePt t="34223" x="2120900" y="5727700"/>
          <p14:tracePt t="34254" x="2120900" y="5715000"/>
          <p14:tracePt t="34286" x="2120900" y="5695950"/>
          <p14:tracePt t="34310" x="2120900" y="5683250"/>
          <p14:tracePt t="34319" x="2120900" y="5670550"/>
          <p14:tracePt t="34326" x="2120900" y="5657850"/>
          <p14:tracePt t="34334" x="2108200" y="5645150"/>
          <p14:tracePt t="34342" x="2108200" y="5626100"/>
          <p14:tracePt t="34350" x="2108200" y="5588000"/>
          <p14:tracePt t="34359" x="2108200" y="5556250"/>
          <p14:tracePt t="34366" x="2095500" y="5530850"/>
          <p14:tracePt t="34375" x="2095500" y="5486400"/>
          <p14:tracePt t="34383" x="2082800" y="5448300"/>
          <p14:tracePt t="34391" x="2082800" y="5403850"/>
          <p14:tracePt t="34399" x="2063750" y="5365750"/>
          <p14:tracePt t="34406" x="2051050" y="5308600"/>
          <p14:tracePt t="34415" x="2051050" y="5251450"/>
          <p14:tracePt t="34422" x="2038350" y="5194300"/>
          <p14:tracePt t="34431" x="2025650" y="5137150"/>
          <p14:tracePt t="34440" x="2025650" y="5086350"/>
          <p14:tracePt t="34448" x="2025650" y="5029200"/>
          <p14:tracePt t="34454" x="2025650" y="4997450"/>
          <p14:tracePt t="34463" x="2012950" y="4946650"/>
          <p14:tracePt t="34471" x="2012950" y="4902200"/>
          <p14:tracePt t="34480" x="2012950" y="4876800"/>
          <p14:tracePt t="34487" x="2000250" y="4845050"/>
          <p14:tracePt t="34495" x="2000250" y="4819650"/>
          <p14:tracePt t="34504" x="2000250" y="4787900"/>
          <p14:tracePt t="34511" x="2000250" y="4775200"/>
          <p14:tracePt t="34519" x="2000250" y="4749800"/>
          <p14:tracePt t="34527" x="2000250" y="4737100"/>
          <p14:tracePt t="34535" x="2000250" y="4705350"/>
          <p14:tracePt t="34545" x="2000250" y="4692650"/>
          <p14:tracePt t="34551" x="2000250" y="4667250"/>
          <p14:tracePt t="34559" x="2000250" y="4648200"/>
          <p14:tracePt t="34567" x="2000250" y="4622800"/>
          <p14:tracePt t="34575" x="2000250" y="4610100"/>
          <p14:tracePt t="34583" x="2000250" y="4597400"/>
          <p14:tracePt t="34591" x="2000250" y="4578350"/>
          <p14:tracePt t="34599" x="2000250" y="4552950"/>
          <p14:tracePt t="34608" x="2000250" y="4540250"/>
          <p14:tracePt t="34615" x="2000250" y="4527550"/>
          <p14:tracePt t="34623" x="2000250" y="4508500"/>
          <p14:tracePt t="34631" x="2000250" y="4495800"/>
          <p14:tracePt t="34639" x="2000250" y="4483100"/>
          <p14:tracePt t="34655" x="2000250" y="4470400"/>
          <p14:tracePt t="34672" x="2000250" y="4457700"/>
          <p14:tracePt t="34704" x="1981200" y="4457700"/>
          <p14:tracePt t="34711" x="1968500" y="4457700"/>
          <p14:tracePt t="34728" x="1955800" y="4470400"/>
          <p14:tracePt t="34736" x="1943100" y="4470400"/>
          <p14:tracePt t="34743" x="1930400" y="4495800"/>
          <p14:tracePt t="34752" x="1911350" y="4508500"/>
          <p14:tracePt t="34760" x="1911350" y="4527550"/>
          <p14:tracePt t="34769" x="1898650" y="4540250"/>
          <p14:tracePt t="34775" x="1885950" y="4552950"/>
          <p14:tracePt t="34785" x="1885950" y="4578350"/>
          <p14:tracePt t="34792" x="1873250" y="4597400"/>
          <p14:tracePt t="34801" x="1860550" y="4610100"/>
          <p14:tracePt t="34809" x="1860550" y="4635500"/>
          <p14:tracePt t="34815" x="1841500" y="4667250"/>
          <p14:tracePt t="34824" x="1828800" y="4679950"/>
          <p14:tracePt t="34832" x="1828800" y="4705350"/>
          <p14:tracePt t="34840" x="1816100" y="4718050"/>
          <p14:tracePt t="34849" x="1803400" y="4749800"/>
          <p14:tracePt t="34856" x="1803400" y="4762500"/>
          <p14:tracePt t="34864" x="1790700" y="4775200"/>
          <p14:tracePt t="34872" x="1771650" y="4806950"/>
          <p14:tracePt t="34880" x="1771650" y="4819650"/>
          <p14:tracePt t="34889" x="1771650" y="4832350"/>
          <p14:tracePt t="34896" x="1758950" y="4845050"/>
          <p14:tracePt t="34905" x="1758950" y="4857750"/>
          <p14:tracePt t="34912" x="1746250" y="4876800"/>
          <p14:tracePt t="34920" x="1746250" y="4902200"/>
          <p14:tracePt t="34930" x="1746250" y="4914900"/>
          <p14:tracePt t="34936" x="1733550" y="4927600"/>
          <p14:tracePt t="34944" x="1733550" y="4946650"/>
          <p14:tracePt t="34952" x="1733550" y="4959350"/>
          <p14:tracePt t="34960" x="1720850" y="4984750"/>
          <p14:tracePt t="34970" x="1720850" y="4997450"/>
          <p14:tracePt t="34976" x="1720850" y="5016500"/>
          <p14:tracePt t="34986" x="1701800" y="5029200"/>
          <p14:tracePt t="34992" x="1701800" y="5041900"/>
          <p14:tracePt t="35002" x="1701800" y="5054600"/>
          <p14:tracePt t="35009" x="1701800" y="5067300"/>
          <p14:tracePt t="35018" x="1689100" y="5086350"/>
          <p14:tracePt t="35025" x="1689100" y="5099050"/>
          <p14:tracePt t="35036" x="1689100" y="5111750"/>
          <p14:tracePt t="35040" x="1689100" y="5124450"/>
          <p14:tracePt t="35052" x="1689100" y="5137150"/>
          <p14:tracePt t="35057" x="1676400" y="5156200"/>
          <p14:tracePt t="35068" x="1676400" y="5181600"/>
          <p14:tracePt t="35073" x="1676400" y="5194300"/>
          <p14:tracePt t="35086" x="1676400" y="5207000"/>
          <p14:tracePt t="35091" x="1676400" y="5238750"/>
          <p14:tracePt t="35105" x="1676400" y="5264150"/>
          <p14:tracePt t="35105" x="1676400" y="5295900"/>
          <p14:tracePt t="35114" x="1676400" y="5321300"/>
          <p14:tracePt t="35122" x="1676400" y="5346700"/>
          <p14:tracePt t="35130" x="1676400" y="5378450"/>
          <p14:tracePt t="35138" x="1676400" y="5403850"/>
          <p14:tracePt t="35146" x="1676400" y="5448300"/>
          <p14:tracePt t="35156" x="1676400" y="5473700"/>
          <p14:tracePt t="35162" x="1676400" y="5505450"/>
          <p14:tracePt t="35171" x="1676400" y="5530850"/>
          <p14:tracePt t="35177" x="1676400" y="5556250"/>
          <p14:tracePt t="35186" x="1676400" y="5588000"/>
          <p14:tracePt t="35193" x="1676400" y="5613400"/>
          <p14:tracePt t="35203" x="1676400" y="5645150"/>
          <p14:tracePt t="35210" x="1676400" y="5657850"/>
          <p14:tracePt t="35219" x="1676400" y="5695950"/>
          <p14:tracePt t="35226" x="1676400" y="5727700"/>
          <p14:tracePt t="35237" x="1676400" y="5753100"/>
          <p14:tracePt t="35242" x="1689100" y="5765800"/>
          <p14:tracePt t="35252" x="1689100" y="5797550"/>
          <p14:tracePt t="35257" x="1689100" y="5822950"/>
          <p14:tracePt t="35269" x="1701800" y="5835650"/>
          <p14:tracePt t="35274" x="1701800" y="5854700"/>
          <p14:tracePt t="35285" x="1701800" y="5867400"/>
          <p14:tracePt t="35290" x="1720850" y="5880100"/>
          <p14:tracePt t="35303" x="1720850" y="5892800"/>
          <p14:tracePt t="35307" x="1720850" y="5905500"/>
          <p14:tracePt t="35319" x="1733550" y="5924550"/>
          <p14:tracePt t="35329" x="1733550" y="5937250"/>
          <p14:tracePt t="35338" x="1746250" y="5949950"/>
          <p14:tracePt t="35354" x="1746250" y="5962650"/>
          <p14:tracePt t="35370" x="1758950" y="5975350"/>
          <p14:tracePt t="35378" x="1758950" y="5994400"/>
          <p14:tracePt t="35394" x="1771650" y="6007100"/>
          <p14:tracePt t="35410" x="1771650" y="6019800"/>
          <p14:tracePt t="35419" x="1790700" y="6019800"/>
          <p14:tracePt t="35426" x="1790700" y="6032500"/>
          <p14:tracePt t="35435" x="1803400" y="6045200"/>
          <p14:tracePt t="35450" x="1816100" y="6064250"/>
          <p14:tracePt t="35458" x="1828800" y="6076950"/>
          <p14:tracePt t="35475" x="1841500" y="6089650"/>
          <p14:tracePt t="35483" x="1841500" y="6102350"/>
          <p14:tracePt t="35490" x="1860550" y="6102350"/>
          <p14:tracePt t="35498" x="1873250" y="6102350"/>
          <p14:tracePt t="35506" x="1873250" y="6115050"/>
          <p14:tracePt t="35515" x="1885950" y="6115050"/>
          <p14:tracePt t="35530" x="1898650" y="6134100"/>
          <p14:tracePt t="35546" x="1911350" y="6134100"/>
          <p14:tracePt t="35555" x="1930400" y="6134100"/>
          <p14:tracePt t="35571" x="1943100" y="6134100"/>
          <p14:tracePt t="35586" x="1955800" y="6134100"/>
          <p14:tracePt t="35595" x="1968500" y="6134100"/>
          <p14:tracePt t="35610" x="1981200" y="6134100"/>
          <p14:tracePt t="35619" x="2012950" y="6134100"/>
          <p14:tracePt t="35626" x="2025650" y="6134100"/>
          <p14:tracePt t="35636" x="2038350" y="6134100"/>
          <p14:tracePt t="35643" x="2051050" y="6115050"/>
          <p14:tracePt t="35651" x="2063750" y="6115050"/>
          <p14:tracePt t="35658" x="2082800" y="6102350"/>
          <p14:tracePt t="35668" x="2095500" y="6102350"/>
          <p14:tracePt t="35675" x="2108200" y="6089650"/>
          <p14:tracePt t="35682" x="2120900" y="6089650"/>
          <p14:tracePt t="35690" x="2133600" y="6089650"/>
          <p14:tracePt t="35698" x="2152650" y="6076950"/>
          <p14:tracePt t="35706" x="2165350" y="6076950"/>
          <p14:tracePt t="35715" x="2165350" y="6064250"/>
          <p14:tracePt t="35723" x="2178050" y="6064250"/>
          <p14:tracePt t="35731" x="2190750" y="6045200"/>
          <p14:tracePt t="35746" x="2190750" y="6032500"/>
          <p14:tracePt t="35756" x="2203450" y="6032500"/>
          <p14:tracePt t="35771" x="2222500" y="6019800"/>
          <p14:tracePt t="35787" x="2222500" y="6007100"/>
          <p14:tracePt t="35796" x="2222500" y="5994400"/>
          <p14:tracePt t="35811" x="2222500" y="5975350"/>
          <p14:tracePt t="35819" x="2222500" y="5962650"/>
          <p14:tracePt t="35836" x="2222500" y="5949950"/>
          <p14:tracePt t="35843" x="2222500" y="5937250"/>
          <p14:tracePt t="35852" x="2222500" y="5905500"/>
          <p14:tracePt t="35859" x="2222500" y="5892800"/>
          <p14:tracePt t="35868" x="2222500" y="5880100"/>
          <p14:tracePt t="35876" x="2222500" y="5854700"/>
          <p14:tracePt t="35883" x="2222500" y="5810250"/>
          <p14:tracePt t="35891" x="2222500" y="5784850"/>
          <p14:tracePt t="35899" x="2222500" y="5753100"/>
          <p14:tracePt t="35907" x="2222500" y="5715000"/>
          <p14:tracePt t="35916" x="2222500" y="5683250"/>
          <p14:tracePt t="35923" x="2222500" y="5645150"/>
          <p14:tracePt t="35932" x="2203450" y="5613400"/>
          <p14:tracePt t="35940" x="2203450" y="5588000"/>
          <p14:tracePt t="35947" x="2203450" y="5543550"/>
          <p14:tracePt t="35956" x="2203450" y="5518150"/>
          <p14:tracePt t="35963" x="2203450" y="5473700"/>
          <p14:tracePt t="35971" x="2190750" y="5448300"/>
          <p14:tracePt t="35979" x="2190750" y="5416550"/>
          <p14:tracePt t="35988" x="2178050" y="5378450"/>
          <p14:tracePt t="35996" x="2178050" y="5346700"/>
          <p14:tracePt t="36004" x="2178050" y="5308600"/>
          <p14:tracePt t="36011" x="2178050" y="5276850"/>
          <p14:tracePt t="36020" x="2165350" y="5251450"/>
          <p14:tracePt t="36028" x="2165350" y="5226050"/>
          <p14:tracePt t="36037" x="2152650" y="5194300"/>
          <p14:tracePt t="36044" x="2152650" y="5168900"/>
          <p14:tracePt t="36052" x="2152650" y="5156200"/>
          <p14:tracePt t="36059" x="2133600" y="5124450"/>
          <p14:tracePt t="36069" x="2133600" y="5111750"/>
          <p14:tracePt t="36076" x="2133600" y="5086350"/>
          <p14:tracePt t="36085" x="2133600" y="5067300"/>
          <p14:tracePt t="36092" x="2120900" y="5054600"/>
          <p14:tracePt t="36103" x="2120900" y="5041900"/>
          <p14:tracePt t="36108" x="2120900" y="5029200"/>
          <p14:tracePt t="36118" x="2120900" y="5016500"/>
          <p14:tracePt t="36124" x="2108200" y="4997450"/>
          <p14:tracePt t="36135" x="2108200" y="4972050"/>
          <p14:tracePt t="36140" x="2108200" y="4959350"/>
          <p14:tracePt t="36152" x="2095500" y="4946650"/>
          <p14:tracePt t="36156" x="2095500" y="4927600"/>
          <p14:tracePt t="36170" x="2095500" y="4914900"/>
          <p14:tracePt t="36174" x="2082800" y="4889500"/>
          <p14:tracePt t="36185" x="2082800" y="4876800"/>
          <p14:tracePt t="36189" x="2063750" y="4857750"/>
          <p14:tracePt t="36202" x="2063750" y="4832350"/>
          <p14:tracePt t="36206" x="2051050" y="4819650"/>
          <p14:tracePt t="36219" x="2051050" y="4806950"/>
          <p14:tracePt t="36223" x="2038350" y="4787900"/>
          <p14:tracePt t="36237" x="2038350" y="4775200"/>
          <p14:tracePt t="36238" x="2025650" y="4762500"/>
          <p14:tracePt t="36245" x="2012950" y="4749800"/>
          <p14:tracePt t="36253" x="2012950" y="4737100"/>
          <p14:tracePt t="36262" x="2000250" y="4718050"/>
          <p14:tracePt t="36269" x="2000250" y="4705350"/>
          <p14:tracePt t="36276" x="1981200" y="4692650"/>
          <p14:tracePt t="36286" x="1968500" y="4679950"/>
          <p14:tracePt t="36293" x="1955800" y="4667250"/>
          <p14:tracePt t="36308" x="1943100" y="4648200"/>
          <p14:tracePt t="36316" x="1930400" y="4635500"/>
          <p14:tracePt t="36332" x="1911350" y="4622800"/>
          <p14:tracePt t="36349" x="1898650" y="4622800"/>
          <p14:tracePt t="36357" x="1885950" y="4622800"/>
          <p14:tracePt t="36365" x="1873250" y="4622800"/>
          <p14:tracePt t="36381" x="1860550" y="4622800"/>
          <p14:tracePt t="36389" x="1841500" y="4622800"/>
          <p14:tracePt t="36405" x="1828800" y="4635500"/>
          <p14:tracePt t="36421" x="1816100" y="4648200"/>
          <p14:tracePt t="36437" x="1803400" y="4667250"/>
          <p14:tracePt t="36445" x="1803400" y="4679950"/>
          <p14:tracePt t="36453" x="1803400" y="4692650"/>
          <p14:tracePt t="36462" x="1790700" y="4705350"/>
          <p14:tracePt t="36477" x="1790700" y="4737100"/>
          <p14:tracePt t="36486" x="1771650" y="4749800"/>
          <p14:tracePt t="36493" x="1771650" y="4762500"/>
          <p14:tracePt t="36503" x="1771650" y="4775200"/>
          <p14:tracePt t="36509" x="1771650" y="4787900"/>
          <p14:tracePt t="36518" x="1758950" y="4806950"/>
          <p14:tracePt t="36525" x="1758950" y="4819650"/>
          <p14:tracePt t="36541" x="1758950" y="4845050"/>
          <p14:tracePt t="36549" x="1746250" y="4857750"/>
          <p14:tracePt t="36557" x="1746250" y="4889500"/>
          <p14:tracePt t="36565" x="1746250" y="4902200"/>
          <p14:tracePt t="36573" x="1733550" y="4927600"/>
          <p14:tracePt t="36582" x="1733550" y="4972050"/>
          <p14:tracePt t="36589" x="1733550" y="5016500"/>
          <p14:tracePt t="36598" x="1720850" y="5029200"/>
          <p14:tracePt t="36606" x="1720850" y="5067300"/>
          <p14:tracePt t="36613" x="1701800" y="5124450"/>
          <p14:tracePt t="36623" x="1701800" y="5156200"/>
          <p14:tracePt t="36629" x="1689100" y="5226050"/>
          <p14:tracePt t="36637" x="1689100" y="5238750"/>
          <p14:tracePt t="36645" x="1689100" y="5321300"/>
          <p14:tracePt t="36653" x="1689100" y="5334000"/>
          <p14:tracePt t="36662" x="1689100" y="5403850"/>
          <p14:tracePt t="36669" x="1676400" y="5448300"/>
          <p14:tracePt t="36678" x="1676400" y="5473700"/>
          <p14:tracePt t="36686" x="1676400" y="5505450"/>
          <p14:tracePt t="36694" x="1676400" y="5543550"/>
          <p14:tracePt t="36703" x="1676400" y="5588000"/>
          <p14:tracePt t="36710" x="1676400" y="5626100"/>
          <p14:tracePt t="36719" x="1663700" y="5657850"/>
          <p14:tracePt t="36726" x="1663700" y="5695950"/>
          <p14:tracePt t="36735" x="1663700" y="5727700"/>
          <p14:tracePt t="36742" x="1663700" y="5753100"/>
          <p14:tracePt t="36752" x="1663700" y="5784850"/>
          <p14:tracePt t="36758" x="1663700" y="5810250"/>
          <p14:tracePt t="36769" x="1663700" y="5835650"/>
          <p14:tracePt t="36774" x="1663700" y="5867400"/>
          <p14:tracePt t="36785" x="1663700" y="5905500"/>
          <p14:tracePt t="36791" x="1663700" y="5924550"/>
          <p14:tracePt t="36802" x="1676400" y="5949950"/>
          <p14:tracePt t="36806" x="1676400" y="5975350"/>
          <p14:tracePt t="36819" x="1689100" y="6007100"/>
          <p14:tracePt t="36823" x="1701800" y="6032500"/>
          <p14:tracePt t="36837" x="1720850" y="6064250"/>
          <p14:tracePt t="36841" x="1746250" y="6089650"/>
          <p14:tracePt t="36852" x="1790700" y="6115050"/>
          <p14:tracePt t="36856" x="1828800" y="6159500"/>
          <p14:tracePt t="36869" x="1885950" y="6203950"/>
          <p14:tracePt t="36870" x="1968500" y="6229350"/>
          <p14:tracePt t="36879" x="2038350" y="6286500"/>
          <p14:tracePt t="36887" x="2120900" y="6324600"/>
          <p14:tracePt t="36895" x="2203450" y="6369050"/>
          <p14:tracePt t="36903" x="2292350" y="6394450"/>
          <p14:tracePt t="36911" x="2362200" y="6426200"/>
          <p14:tracePt t="36919" x="2432050" y="6451600"/>
          <p14:tracePt t="36926" x="2501900" y="6464300"/>
          <p14:tracePt t="36936" x="2552700" y="6483350"/>
          <p14:tracePt t="36943" x="2622550" y="6496050"/>
          <p14:tracePt t="36953" x="2679700" y="6496050"/>
          <p14:tracePt t="36958" x="2736850" y="6508750"/>
          <p14:tracePt t="36970" x="2806700" y="6521450"/>
          <p14:tracePt t="36975" x="2876550" y="6534150"/>
          <p14:tracePt t="36985" x="2933700" y="6534150"/>
          <p14:tracePt t="36991" x="2990850" y="6553200"/>
          <p14:tracePt t="37002" x="3060700" y="6553200"/>
          <p14:tracePt t="37008" x="3086100" y="6565900"/>
          <p14:tracePt t="37019" x="3168650" y="6565900"/>
          <p14:tracePt t="37023" x="3213100" y="6565900"/>
          <p14:tracePt t="37036" x="3238500" y="6565900"/>
          <p14:tracePt t="37039" x="3282950" y="6565900"/>
          <p14:tracePt t="37052" x="3321050" y="6565900"/>
          <p14:tracePt t="37055" x="3365500" y="6565900"/>
          <p14:tracePt t="37068" x="3390900" y="6565900"/>
          <p14:tracePt t="37072" x="3409950" y="6565900"/>
          <p14:tracePt t="37085" x="3435350" y="6565900"/>
          <p14:tracePt t="37089" x="3448050" y="6565900"/>
          <p14:tracePt t="37104" x="3460750" y="6565900"/>
          <p14:tracePt t="37105" x="3479800" y="6565900"/>
          <p14:tracePt t="37111" x="3492500" y="6565900"/>
          <p14:tracePt t="37119" x="3505200" y="6565900"/>
          <p14:tracePt t="37135" x="3517900" y="6565900"/>
          <p14:tracePt t="37156" x="3530600" y="6565900"/>
          <p14:tracePt t="37159" x="3530600" y="6553200"/>
          <p14:tracePt t="37199" x="3530600" y="6534150"/>
          <p14:tracePt t="37223" x="3530600" y="6521450"/>
          <p14:tracePt t="37231" x="3517900" y="6521450"/>
          <p14:tracePt t="37241" x="3505200" y="6521450"/>
          <p14:tracePt t="37248" x="3492500" y="6521450"/>
          <p14:tracePt t="37255" x="3460750" y="6508750"/>
          <p14:tracePt t="37264" x="3435350" y="6508750"/>
          <p14:tracePt t="37271" x="3390900" y="6496050"/>
          <p14:tracePt t="37280" x="3365500" y="6496050"/>
          <p14:tracePt t="37288" x="3321050" y="6483350"/>
          <p14:tracePt t="37297" x="3295650" y="6483350"/>
          <p14:tracePt t="37303" x="3270250" y="6483350"/>
          <p14:tracePt t="37313" x="3225800" y="6464300"/>
          <p14:tracePt t="37320" x="3181350" y="6451600"/>
          <p14:tracePt t="37329" x="3155950" y="6451600"/>
          <p14:tracePt t="37336" x="3130550" y="6451600"/>
          <p14:tracePt t="37344" x="3098800" y="6438900"/>
          <p14:tracePt t="37351" x="3073400" y="6438900"/>
          <p14:tracePt t="37363" x="3060700" y="6438900"/>
          <p14:tracePt t="37370" x="3041650" y="6426200"/>
          <p14:tracePt t="37377" x="3016250" y="6426200"/>
          <p14:tracePt t="37386" x="3003550" y="6426200"/>
          <p14:tracePt t="37400" x="2990850" y="6426200"/>
          <p14:tracePt t="37409" x="2990850" y="6413500"/>
          <p14:tracePt t="37448" x="2990850" y="6394450"/>
          <p14:tracePt t="37480" x="3003550" y="6394450"/>
          <p14:tracePt t="37489" x="3016250" y="6394450"/>
          <p14:tracePt t="37496" x="3028950" y="6394450"/>
          <p14:tracePt t="37504" x="3060700" y="6394450"/>
          <p14:tracePt t="37512" x="3073400" y="6394450"/>
          <p14:tracePt t="37520" x="3098800" y="6381750"/>
          <p14:tracePt t="37529" x="3130550" y="6381750"/>
          <p14:tracePt t="37536" x="3155950" y="6381750"/>
          <p14:tracePt t="37544" x="3181350" y="6369050"/>
          <p14:tracePt t="37552" x="3225800" y="6356350"/>
          <p14:tracePt t="37560" x="3251200" y="6356350"/>
          <p14:tracePt t="37569" x="3270250" y="6343650"/>
          <p14:tracePt t="37576" x="3295650" y="6343650"/>
          <p14:tracePt t="37584" x="3321050" y="6343650"/>
          <p14:tracePt t="37593" x="3340100" y="6324600"/>
          <p14:tracePt t="37602" x="3352800" y="6324600"/>
          <p14:tracePt t="37609" x="3378200" y="6324600"/>
          <p14:tracePt t="37618" x="3390900" y="6324600"/>
          <p14:tracePt t="37624" x="3409950" y="6324600"/>
          <p14:tracePt t="37640" x="3422650" y="6324600"/>
          <p14:tracePt t="37650" x="3435350" y="6324600"/>
          <p14:tracePt t="37656" x="3448050" y="6324600"/>
          <p14:tracePt t="37665" x="3460750" y="6324600"/>
          <p14:tracePt t="37681" x="3479800" y="6324600"/>
          <p14:tracePt t="37697" x="3492500" y="6324600"/>
          <p14:tracePt t="37713" x="3505200" y="6324600"/>
          <p14:tracePt t="37721" x="3517900" y="6324600"/>
          <p14:tracePt t="37729" x="3549650" y="6324600"/>
          <p14:tracePt t="37737" x="3562350" y="6324600"/>
          <p14:tracePt t="37745" x="3575050" y="6343650"/>
          <p14:tracePt t="37753" x="3587750" y="6343650"/>
          <p14:tracePt t="37761" x="3619500" y="6343650"/>
          <p14:tracePt t="37769" x="3632200" y="6343650"/>
          <p14:tracePt t="37777" x="3657600" y="6343650"/>
          <p14:tracePt t="37785" x="3670300" y="6343650"/>
          <p14:tracePt t="37793" x="3702050" y="6343650"/>
          <p14:tracePt t="37801" x="3727450" y="6343650"/>
          <p14:tracePt t="37809" x="3759200" y="6343650"/>
          <p14:tracePt t="37818" x="3784600" y="6343650"/>
          <p14:tracePt t="37825" x="3797300" y="6343650"/>
          <p14:tracePt t="37835" x="3810000" y="6343650"/>
          <p14:tracePt t="37842" x="3841750" y="6343650"/>
          <p14:tracePt t="37850" x="3854450" y="6343650"/>
          <p14:tracePt t="37857" x="3867150" y="6343650"/>
          <p14:tracePt t="37866" x="3879850" y="6343650"/>
          <p14:tracePt t="37889" x="3898900" y="6343650"/>
          <p14:tracePt t="37921" x="3911600" y="6343650"/>
          <p14:tracePt t="38050" x="3898900" y="6343650"/>
          <p14:tracePt t="38058" x="3867150" y="6343650"/>
          <p14:tracePt t="38066" x="3841750" y="6343650"/>
          <p14:tracePt t="38075" x="3797300" y="6343650"/>
          <p14:tracePt t="38083" x="3759200" y="6343650"/>
          <p14:tracePt t="38090" x="3714750" y="6343650"/>
          <p14:tracePt t="38098" x="3657600" y="6343650"/>
          <p14:tracePt t="38106" x="3600450" y="6343650"/>
          <p14:tracePt t="38114" x="3549650" y="6343650"/>
          <p14:tracePt t="38122" x="3492500" y="6343650"/>
          <p14:tracePt t="38130" x="3422650" y="6343650"/>
          <p14:tracePt t="38138" x="3390900" y="6343650"/>
          <p14:tracePt t="38146" x="3352800" y="6343650"/>
          <p14:tracePt t="38154" x="3295650" y="6343650"/>
          <p14:tracePt t="38162" x="3251200" y="6343650"/>
          <p14:tracePt t="38170" x="3225800" y="6343650"/>
          <p14:tracePt t="38178" x="3181350" y="6343650"/>
          <p14:tracePt t="38186" x="3155950" y="6343650"/>
          <p14:tracePt t="38195" x="3143250" y="6343650"/>
          <p14:tracePt t="38202" x="3111500" y="6343650"/>
          <p14:tracePt t="38218" x="3098800" y="6343650"/>
          <p14:tracePt t="38234" x="3086100" y="6343650"/>
          <p14:tracePt t="38283" x="3098800" y="6343650"/>
          <p14:tracePt t="38291" x="3111500" y="6343650"/>
          <p14:tracePt t="38298" x="3143250" y="6343650"/>
          <p14:tracePt t="38306" x="3225800" y="6343650"/>
          <p14:tracePt t="38315" x="3340100" y="6343650"/>
          <p14:tracePt t="38323" x="3479800" y="6324600"/>
          <p14:tracePt t="38331" x="3771900" y="6311900"/>
          <p14:tracePt t="38339" x="3911600" y="6299200"/>
          <p14:tracePt t="38347" x="4178300" y="6286500"/>
          <p14:tracePt t="38356" x="4425950" y="6273800"/>
          <p14:tracePt t="38363" x="4705350" y="6254750"/>
          <p14:tracePt t="38372" x="4972050" y="6242050"/>
          <p14:tracePt t="38379" x="5238750" y="6216650"/>
          <p14:tracePt t="38387" x="5473700" y="6203950"/>
          <p14:tracePt t="38396" x="5683250" y="6203950"/>
          <p14:tracePt t="38403" x="5784850" y="6184900"/>
          <p14:tracePt t="38411" x="5962650" y="6172200"/>
          <p14:tracePt t="38419" x="6115050" y="6172200"/>
          <p14:tracePt t="38427" x="6267450" y="6159500"/>
          <p14:tracePt t="38436" x="6407150" y="6159500"/>
          <p14:tracePt t="38443" x="6521450" y="6146800"/>
          <p14:tracePt t="38451" x="6648450" y="6146800"/>
          <p14:tracePt t="38459" x="6756400" y="6146800"/>
          <p14:tracePt t="38467" x="6870700" y="6146800"/>
          <p14:tracePt t="38476" x="6965950" y="6146800"/>
          <p14:tracePt t="38483" x="7080250" y="6146800"/>
          <p14:tracePt t="38756" x="7092950" y="6146800"/>
          <p14:tracePt t="38764" x="7124700" y="6134100"/>
          <p14:tracePt t="38772" x="7175500" y="6102350"/>
          <p14:tracePt t="38780" x="7219950" y="6089650"/>
          <p14:tracePt t="38790" x="7289800" y="6064250"/>
          <p14:tracePt t="38799" x="7359650" y="6032500"/>
          <p14:tracePt t="38810" x="7416800" y="6007100"/>
          <p14:tracePt t="38819" x="7473950" y="5975350"/>
          <p14:tracePt t="38821" x="7499350" y="5962650"/>
          <p14:tracePt t="38828" x="7556500" y="5949950"/>
          <p14:tracePt t="38836" x="7594600" y="5937250"/>
          <p14:tracePt t="38847" x="7639050" y="5905500"/>
          <p14:tracePt t="38852" x="7683500" y="5892800"/>
          <p14:tracePt t="38860" x="7721600" y="5880100"/>
          <p14:tracePt t="38870" x="7766050" y="5867400"/>
          <p14:tracePt t="38877" x="7804150" y="5854700"/>
          <p14:tracePt t="38885" x="7848600" y="5835650"/>
          <p14:tracePt t="38893" x="7893050" y="5822950"/>
          <p14:tracePt t="38901" x="7943850" y="5822950"/>
          <p14:tracePt t="38909" x="7988300" y="5810250"/>
          <p14:tracePt t="38917" x="8045450" y="5797550"/>
          <p14:tracePt t="38925" x="8115300" y="5797550"/>
          <p14:tracePt t="38933" x="8185150" y="5784850"/>
          <p14:tracePt t="38942" x="8255000" y="5784850"/>
          <p14:tracePt t="38949" x="8324850" y="5784850"/>
          <p14:tracePt t="38957" x="8394700" y="5784850"/>
          <p14:tracePt t="38965" x="8464550" y="5784850"/>
          <p14:tracePt t="38974" x="8547100" y="5784850"/>
          <p14:tracePt t="38981" x="8616950" y="5784850"/>
          <p14:tracePt t="38991" x="8674100" y="5784850"/>
          <p14:tracePt t="38997" x="8743950" y="5784850"/>
          <p14:tracePt t="39009" x="8813800" y="5784850"/>
          <p14:tracePt t="39013" x="8883650" y="5784850"/>
          <p14:tracePt t="39024" x="8953500" y="5797550"/>
          <p14:tracePt t="39029" x="9036050" y="5797550"/>
          <p14:tracePt t="39041" x="9093200" y="5810250"/>
          <p14:tracePt t="39045" x="9175750" y="5810250"/>
          <p14:tracePt t="39058" x="9201150" y="5822950"/>
          <p14:tracePt t="39062" x="9290050" y="5835650"/>
          <p14:tracePt t="39077" x="9315450" y="5835650"/>
          <p14:tracePt t="39077" x="9359900" y="5854700"/>
          <p14:tracePt t="39085" x="9429750" y="5880100"/>
          <p14:tracePt t="39093" x="9455150" y="5892800"/>
          <p14:tracePt t="39102" x="9499600" y="5905500"/>
          <p14:tracePt t="39109" x="9512300" y="5924550"/>
          <p14:tracePt t="39117" x="9550400" y="5937250"/>
          <p14:tracePt t="39125" x="9582150" y="5949950"/>
          <p14:tracePt t="39134" x="9607550" y="5962650"/>
          <p14:tracePt t="39144" x="9620250" y="5975350"/>
          <p14:tracePt t="39150" x="9639300" y="5994400"/>
          <p14:tracePt t="39158" x="9652000" y="5994400"/>
          <p14:tracePt t="39166" x="9652000" y="6007100"/>
          <p14:tracePt t="39181" x="9664700" y="6019800"/>
          <p14:tracePt t="39205" x="9664700" y="6032500"/>
          <p14:tracePt t="39222" x="9664700" y="6045200"/>
          <p14:tracePt t="39237" x="9664700" y="6064250"/>
          <p14:tracePt t="39254" x="9652000" y="6089650"/>
          <p14:tracePt t="39263" x="9639300" y="6102350"/>
          <p14:tracePt t="39270" x="9607550" y="6115050"/>
          <p14:tracePt t="39280" x="9582150" y="6134100"/>
          <p14:tracePt t="39286" x="9537700" y="6159500"/>
          <p14:tracePt t="39294" x="9525000" y="6159500"/>
          <p14:tracePt t="39303" x="9480550" y="6184900"/>
          <p14:tracePt t="39309" x="9442450" y="6203950"/>
          <p14:tracePt t="39318" x="9410700" y="6216650"/>
          <p14:tracePt t="39326" x="9385300" y="6229350"/>
          <p14:tracePt t="39334" x="9340850" y="6242050"/>
          <p14:tracePt t="39343" x="9315450" y="6242050"/>
          <p14:tracePt t="39350" x="9290050" y="6254750"/>
          <p14:tracePt t="39358" x="9245600" y="6273800"/>
          <p14:tracePt t="39366" x="9220200" y="6273800"/>
          <p14:tracePt t="39374" x="9188450" y="6286500"/>
          <p14:tracePt t="39383" x="9163050" y="6299200"/>
          <p14:tracePt t="39390" x="9131300" y="6299200"/>
          <p14:tracePt t="39398" x="9105900" y="6299200"/>
          <p14:tracePt t="39406" x="9093200" y="6311900"/>
          <p14:tracePt t="39415" x="9080500" y="6311900"/>
          <p14:tracePt t="39423" x="9061450" y="6311900"/>
          <p14:tracePt t="39430" x="9036050" y="6324600"/>
          <p14:tracePt t="39438" x="9023350" y="6324600"/>
          <p14:tracePt t="39454" x="9010650" y="6324600"/>
          <p14:tracePt t="39464" x="8991600" y="6343650"/>
          <p14:tracePt t="39470" x="8978900" y="6343650"/>
          <p14:tracePt t="39486" x="8966200" y="6343650"/>
          <p14:tracePt t="39503" x="8953500" y="6343650"/>
          <p14:tracePt t="39542" x="8953500" y="6356350"/>
          <p14:tracePt t="39615" x="8966200" y="6356350"/>
          <p14:tracePt t="39631" x="8978900" y="6356350"/>
          <p14:tracePt t="39639" x="8991600" y="6356350"/>
          <p14:tracePt t="39649" x="9010650" y="6356350"/>
          <p14:tracePt t="39663" x="9023350" y="6356350"/>
          <p14:tracePt t="39671" x="9036050" y="6356350"/>
          <p14:tracePt t="39679" x="9048750" y="6356350"/>
          <p14:tracePt t="39695" x="9061450" y="6356350"/>
          <p14:tracePt t="39704" x="9080500" y="6356350"/>
          <p14:tracePt t="39711" x="9093200" y="6356350"/>
          <p14:tracePt t="39720" x="9105900" y="6356350"/>
          <p14:tracePt t="39727" x="9118600" y="6356350"/>
          <p14:tracePt t="39743" x="9131300" y="6356350"/>
          <p14:tracePt t="39751" x="9150350" y="6356350"/>
          <p14:tracePt t="39775" x="9163050" y="6356350"/>
          <p14:tracePt t="39839" x="9150350" y="6356350"/>
          <p14:tracePt t="39847" x="9131300" y="6356350"/>
          <p14:tracePt t="39855" x="9105900" y="6356350"/>
          <p14:tracePt t="39863" x="9093200" y="6356350"/>
          <p14:tracePt t="39871" x="9048750" y="6356350"/>
          <p14:tracePt t="39879" x="9010650" y="6356350"/>
          <p14:tracePt t="39889" x="8966200" y="6356350"/>
          <p14:tracePt t="39895" x="8921750" y="6356350"/>
          <p14:tracePt t="39904" x="8909050" y="6356350"/>
          <p14:tracePt t="39911" x="8870950" y="6356350"/>
          <p14:tracePt t="39920" x="8839200" y="6356350"/>
          <p14:tracePt t="39929" x="8801100" y="6356350"/>
          <p14:tracePt t="39936" x="8769350" y="6356350"/>
          <p14:tracePt t="39944" x="8756650" y="6356350"/>
          <p14:tracePt t="39952" x="8743950" y="6356350"/>
          <p14:tracePt t="39960" x="8731250" y="6356350"/>
          <p14:tracePt t="40032" x="8743950" y="6356350"/>
          <p14:tracePt t="40040" x="8756650" y="6356350"/>
          <p14:tracePt t="40049" x="8782050" y="6356350"/>
          <p14:tracePt t="40057" x="8826500" y="6356350"/>
          <p14:tracePt t="40064" x="8870950" y="6356350"/>
          <p14:tracePt t="40073" x="8909050" y="6356350"/>
          <p14:tracePt t="40081" x="8978900" y="6356350"/>
          <p14:tracePt t="40090" x="9048750" y="6356350"/>
          <p14:tracePt t="40097" x="9118600" y="6356350"/>
          <p14:tracePt t="40104" x="9188450" y="6356350"/>
          <p14:tracePt t="40112" x="9245600" y="6356350"/>
          <p14:tracePt t="40121" x="9290050" y="6356350"/>
          <p14:tracePt t="40130" x="9328150" y="6356350"/>
          <p14:tracePt t="40136" x="9372600" y="6356350"/>
          <p14:tracePt t="40144" x="9410700" y="6356350"/>
          <p14:tracePt t="40152" x="9429750" y="6356350"/>
          <p14:tracePt t="40161" x="9442450" y="6356350"/>
          <p14:tracePt t="40169" x="9455150" y="6356350"/>
          <p14:tracePt t="40177" x="9467850" y="6356350"/>
          <p14:tracePt t="40193" x="9480550" y="6356350"/>
          <p14:tracePt t="40233" x="9480550" y="6343650"/>
          <p14:tracePt t="40353" x="9467850" y="6343650"/>
          <p14:tracePt t="40377" x="9455150" y="6343650"/>
          <p14:tracePt t="40385" x="9442450" y="6343650"/>
          <p14:tracePt t="40393" x="9429750" y="6343650"/>
          <p14:tracePt t="40401" x="9398000" y="6356350"/>
          <p14:tracePt t="40410" x="9372600" y="6356350"/>
          <p14:tracePt t="40417" x="9340850" y="6369050"/>
          <p14:tracePt t="40425" x="9315450" y="6394450"/>
          <p14:tracePt t="40433" x="9271000" y="6394450"/>
          <p14:tracePt t="40442" x="9232900" y="6426200"/>
          <p14:tracePt t="40450" x="9175750" y="6438900"/>
          <p14:tracePt t="40458" x="9131300" y="6438900"/>
          <p14:tracePt t="40466" x="9093200" y="6451600"/>
          <p14:tracePt t="40476" x="9036050" y="6464300"/>
          <p14:tracePt t="40481" x="9010650" y="6483350"/>
          <p14:tracePt t="40490" x="8966200" y="6483350"/>
          <p14:tracePt t="40497" x="8921750" y="6496050"/>
          <p14:tracePt t="40506" x="8883650" y="6508750"/>
          <p14:tracePt t="40514" x="8851900" y="6508750"/>
          <p14:tracePt t="40522" x="8813800" y="6508750"/>
          <p14:tracePt t="40530" x="8782050" y="6521450"/>
          <p14:tracePt t="40538" x="8769350" y="6521450"/>
          <p14:tracePt t="40545" x="8743950" y="6521450"/>
          <p14:tracePt t="40553" x="8731250" y="6521450"/>
          <p14:tracePt t="40562" x="8712200" y="6521450"/>
          <p14:tracePt t="40578" x="8699500" y="6521450"/>
          <p14:tracePt t="40594" x="8686800" y="6521450"/>
          <p14:tracePt t="40610" x="8674100" y="6508750"/>
          <p14:tracePt t="40618" x="8661400" y="6496050"/>
          <p14:tracePt t="40626" x="8642350" y="6496050"/>
          <p14:tracePt t="40634" x="8629650" y="6483350"/>
          <p14:tracePt t="40642" x="8616950" y="6464300"/>
          <p14:tracePt t="40650" x="8591550" y="6451600"/>
          <p14:tracePt t="40659" x="8547100" y="6426200"/>
          <p14:tracePt t="40666" x="8521700" y="6413500"/>
          <p14:tracePt t="40676" x="8477250" y="6381750"/>
          <p14:tracePt t="40682" x="8432800" y="6356350"/>
          <p14:tracePt t="40691" x="8394700" y="6324600"/>
          <p14:tracePt t="40698" x="8337550" y="6299200"/>
          <p14:tracePt t="40706" x="8280400" y="6273800"/>
          <p14:tracePt t="40714" x="8210550" y="6242050"/>
          <p14:tracePt t="40725" x="8140700" y="6216650"/>
          <p14:tracePt t="40733" x="8070850" y="6184900"/>
          <p14:tracePt t="40739" x="8001000" y="6159500"/>
          <p14:tracePt t="40749" x="7918450" y="6115050"/>
          <p14:tracePt t="40755" x="7848600" y="6089650"/>
          <p14:tracePt t="40763" x="7766050" y="6064250"/>
          <p14:tracePt t="40771" x="7683500" y="6019800"/>
          <p14:tracePt t="40779" x="7651750" y="6007100"/>
          <p14:tracePt t="40787" x="7594600" y="5975350"/>
          <p14:tracePt t="40796" x="7556500" y="5962650"/>
          <p14:tracePt t="40804" x="7512050" y="5949950"/>
          <p14:tracePt t="40811" x="7486650" y="5937250"/>
          <p14:tracePt t="40820" x="7454900" y="5924550"/>
          <p14:tracePt t="40827" x="7442200" y="5905500"/>
          <p14:tracePt t="40837" x="7429500" y="5905500"/>
          <p14:tracePt t="40843" x="7416800" y="5892800"/>
          <p14:tracePt t="40853" x="7416800" y="5880100"/>
          <p14:tracePt t="40859" x="7404100" y="5880100"/>
          <p14:tracePt t="40869" x="7404100" y="5867400"/>
          <p14:tracePt t="40891" x="7404100" y="5854700"/>
          <p14:tracePt t="40907" x="7404100" y="5835650"/>
          <p14:tracePt t="40916" x="7404100" y="5822950"/>
          <p14:tracePt t="40923" x="7404100" y="5810250"/>
          <p14:tracePt t="40931" x="7404100" y="5797550"/>
          <p14:tracePt t="40939" x="7404100" y="5740400"/>
          <p14:tracePt t="41179" x="7416800" y="5740400"/>
          <p14:tracePt t="41188" x="7442200" y="5740400"/>
          <p14:tracePt t="41196" x="7473950" y="5727700"/>
          <p14:tracePt t="41204" x="7499350" y="5715000"/>
          <p14:tracePt t="41213" x="7524750" y="5715000"/>
          <p14:tracePt t="41220" x="7556500" y="5695950"/>
          <p14:tracePt t="41228" x="7581900" y="5695950"/>
          <p14:tracePt t="41238" x="7626350" y="5683250"/>
          <p14:tracePt t="41244" x="7639050" y="5683250"/>
          <p14:tracePt t="41253" x="7664450" y="5670550"/>
          <p14:tracePt t="41260" x="7696200" y="5670550"/>
          <p14:tracePt t="41268" x="7708900" y="5657850"/>
          <p14:tracePt t="41277" x="7734300" y="5657850"/>
          <p14:tracePt t="41284" x="7753350" y="5657850"/>
          <p14:tracePt t="41292" x="7766050" y="5657850"/>
          <p14:tracePt t="41308" x="7778750" y="5645150"/>
          <p14:tracePt t="41332" x="7791450" y="5645150"/>
          <p14:tracePt t="41404" x="7791450" y="5626100"/>
          <p14:tracePt t="41436" x="7791450" y="5613400"/>
          <p14:tracePt t="41460" x="7791450" y="5600700"/>
          <p14:tracePt t="41469" x="7791450" y="5588000"/>
          <p14:tracePt t="41477" x="7791450" y="5575300"/>
          <p14:tracePt t="41484" x="7804150" y="5556250"/>
          <p14:tracePt t="41494" x="7804150" y="5543550"/>
          <p14:tracePt t="41501" x="7823200" y="5518150"/>
          <p14:tracePt t="41509" x="7835900" y="5486400"/>
          <p14:tracePt t="41517" x="7861300" y="5448300"/>
          <p14:tracePt t="41525" x="7874000" y="5416550"/>
          <p14:tracePt t="41533" x="7893050" y="5391150"/>
          <p14:tracePt t="41541" x="7905750" y="5378450"/>
          <p14:tracePt t="41549" x="7918450" y="5346700"/>
          <p14:tracePt t="41557" x="7943850" y="5308600"/>
          <p14:tracePt t="41565" x="7962900" y="5295900"/>
          <p14:tracePt t="41573" x="7975600" y="5264150"/>
          <p14:tracePt t="41582" x="7975600" y="5251450"/>
          <p14:tracePt t="41589" x="7988300" y="5238750"/>
          <p14:tracePt t="41597" x="7988300" y="5226050"/>
          <p14:tracePt t="41605" x="8001000" y="5207000"/>
          <p14:tracePt t="41621" x="8013700" y="5194300"/>
          <p14:tracePt t="41637" x="8013700" y="5181600"/>
          <p14:tracePt t="41662" x="8013700" y="5168900"/>
          <p14:tracePt t="41693" x="8013700" y="5156200"/>
          <p14:tracePt t="41701" x="8013700" y="5137150"/>
          <p14:tracePt t="41717" x="8013700" y="5124450"/>
          <p14:tracePt t="41726" x="8001000" y="5111750"/>
          <p14:tracePt t="41734" x="7988300" y="5086350"/>
          <p14:tracePt t="41742" x="7975600" y="5054600"/>
          <p14:tracePt t="41750" x="7962900" y="5041900"/>
          <p14:tracePt t="41758" x="7943850" y="5016500"/>
          <p14:tracePt t="41766" x="7918450" y="4972050"/>
          <p14:tracePt t="41774" x="7893050" y="4946650"/>
          <p14:tracePt t="41782" x="7848600" y="4902200"/>
          <p14:tracePt t="41791" x="7835900" y="4889500"/>
          <p14:tracePt t="41798" x="7804150" y="4857750"/>
          <p14:tracePt t="41807" x="7778750" y="4845050"/>
          <p14:tracePt t="41815" x="7753350" y="4819650"/>
          <p14:tracePt t="41824" x="7721600" y="4806950"/>
          <p14:tracePt t="41830" x="7696200" y="4787900"/>
          <p14:tracePt t="41838" x="7664450" y="4775200"/>
          <p14:tracePt t="41846" x="7639050" y="4775200"/>
          <p14:tracePt t="41854" x="7594600" y="4775200"/>
          <p14:tracePt t="41863" x="7569200" y="4762500"/>
          <p14:tracePt t="41870" x="7543800" y="4762500"/>
          <p14:tracePt t="41878" x="7512050" y="4762500"/>
          <p14:tracePt t="41886" x="7454900" y="4762500"/>
          <p14:tracePt t="41894" x="7442200" y="4762500"/>
          <p14:tracePt t="41903" x="7404100" y="4762500"/>
          <p14:tracePt t="41910" x="7372350" y="4762500"/>
          <p14:tracePt t="41918" x="7346950" y="4775200"/>
          <p14:tracePt t="41926" x="7315200" y="4787900"/>
          <p14:tracePt t="41934" x="7289800" y="4819650"/>
          <p14:tracePt t="41943" x="7245350" y="4832350"/>
          <p14:tracePt t="41951" x="7232650" y="4845050"/>
          <p14:tracePt t="41958" x="7207250" y="4876800"/>
          <p14:tracePt t="41967" x="7175500" y="4889500"/>
          <p14:tracePt t="41974" x="7150100" y="4914900"/>
          <p14:tracePt t="41983" x="7137400" y="4927600"/>
          <p14:tracePt t="41991" x="7124700" y="4959350"/>
          <p14:tracePt t="41998" x="7092950" y="4972050"/>
          <p14:tracePt t="42008" x="7080250" y="4997450"/>
          <p14:tracePt t="42014" x="7067550" y="5016500"/>
          <p14:tracePt t="42024" x="7054850" y="5041900"/>
          <p14:tracePt t="42030" x="7054850" y="5067300"/>
          <p14:tracePt t="42040" x="7035800" y="5099050"/>
          <p14:tracePt t="42047" x="7023100" y="5111750"/>
          <p14:tracePt t="42057" x="7023100" y="5137150"/>
          <p14:tracePt t="42064" x="7023100" y="5156200"/>
          <p14:tracePt t="42075" x="7010400" y="5181600"/>
          <p14:tracePt t="42078" x="7010400" y="5194300"/>
          <p14:tracePt t="42091" x="7010400" y="5226050"/>
          <p14:tracePt t="42095" x="7010400" y="5251450"/>
          <p14:tracePt t="42107" x="7010400" y="5264150"/>
          <p14:tracePt t="42111" x="7010400" y="5295900"/>
          <p14:tracePt t="42125" x="7010400" y="5321300"/>
          <p14:tracePt t="42130" x="7023100" y="5334000"/>
          <p14:tracePt t="42141" x="7035800" y="5378450"/>
          <p14:tracePt t="42146" x="7054850" y="5403850"/>
          <p14:tracePt t="42157" x="7054850" y="5435600"/>
          <p14:tracePt t="42162" x="7080250" y="5461000"/>
          <p14:tracePt t="42174" x="7092950" y="5473700"/>
          <p14:tracePt t="42178" x="7105650" y="5505450"/>
          <p14:tracePt t="42192" x="7124700" y="5530850"/>
          <p14:tracePt t="42193" x="7137400" y="5543550"/>
          <p14:tracePt t="42200" x="7162800" y="5575300"/>
          <p14:tracePt t="42209" x="7175500" y="5588000"/>
          <p14:tracePt t="42216" x="7175500" y="5600700"/>
          <p14:tracePt t="42226" x="7194550" y="5626100"/>
          <p14:tracePt t="42231" x="7207250" y="5626100"/>
          <p14:tracePt t="42241" x="7219950" y="5645150"/>
          <p14:tracePt t="42247" x="7219950" y="5657850"/>
          <p14:tracePt t="42257" x="7232650" y="5670550"/>
          <p14:tracePt t="42264" x="7232650" y="5683250"/>
          <p14:tracePt t="42274" x="7245350" y="5683250"/>
          <p14:tracePt t="42279" x="7245350" y="5695950"/>
          <p14:tracePt t="42291" x="7245350" y="5715000"/>
          <p14:tracePt t="42296" x="7264400" y="5715000"/>
          <p14:tracePt t="42307" x="7264400" y="5727700"/>
          <p14:tracePt t="42319" x="7277100" y="5727700"/>
          <p14:tracePt t="42327" x="7277100" y="5740400"/>
          <p14:tracePt t="42335" x="7289800" y="5740400"/>
          <p14:tracePt t="42343" x="7302500" y="5740400"/>
          <p14:tracePt t="42351" x="7315200" y="5753100"/>
          <p14:tracePt t="42359" x="7334250" y="5765800"/>
          <p14:tracePt t="42367" x="7346950" y="5765800"/>
          <p14:tracePt t="42376" x="7359650" y="5784850"/>
          <p14:tracePt t="42386" x="7385050" y="5784850"/>
          <p14:tracePt t="42392" x="7404100" y="5797550"/>
          <p14:tracePt t="42399" x="7429500" y="5797550"/>
          <p14:tracePt t="42409" x="7454900" y="5810250"/>
          <p14:tracePt t="42416" x="7486650" y="5810250"/>
          <p14:tracePt t="42425" x="7499350" y="5822950"/>
          <p14:tracePt t="42432" x="7524750" y="5822950"/>
          <p14:tracePt t="42441" x="7556500" y="5822950"/>
          <p14:tracePt t="42448" x="7581900" y="5822950"/>
          <p14:tracePt t="42457" x="7626350" y="5822950"/>
          <p14:tracePt t="42464" x="7639050" y="5822950"/>
          <p14:tracePt t="42474" x="7683500" y="5822950"/>
          <p14:tracePt t="42480" x="7708900" y="5822950"/>
          <p14:tracePt t="42491" x="7734300" y="5822950"/>
          <p14:tracePt t="42497" x="7766050" y="5822950"/>
          <p14:tracePt t="42507" x="7791450" y="5822950"/>
          <p14:tracePt t="42512" x="7823200" y="5822950"/>
          <p14:tracePt t="42524" x="7835900" y="5822950"/>
          <p14:tracePt t="42529" x="7861300" y="5822950"/>
          <p14:tracePt t="42541" x="7874000" y="5822950"/>
          <p14:tracePt t="42546" x="7893050" y="5822950"/>
          <p14:tracePt t="42557" x="7905750" y="5822950"/>
          <p14:tracePt t="42562" x="7918450" y="5822950"/>
          <p14:tracePt t="42574" x="7931150" y="5822950"/>
          <p14:tracePt t="42578" x="7943850" y="5822950"/>
          <p14:tracePt t="42591" x="7962900" y="5822950"/>
          <p14:tracePt t="42592" x="7962900" y="5810250"/>
          <p14:tracePt t="42601" x="7975600" y="5810250"/>
          <p14:tracePt t="42625" x="7988300" y="5810250"/>
          <p14:tracePt t="42696" x="7988300" y="5797550"/>
          <p14:tracePt t="42736" x="7975600" y="5797550"/>
          <p14:tracePt t="42745" x="7962900" y="5797550"/>
          <p14:tracePt t="42753" x="7931150" y="5797550"/>
          <p14:tracePt t="42760" x="7905750" y="5797550"/>
          <p14:tracePt t="42769" x="7861300" y="5797550"/>
          <p14:tracePt t="42777" x="7823200" y="5797550"/>
          <p14:tracePt t="42785" x="7766050" y="5797550"/>
          <p14:tracePt t="42793" x="7753350" y="5797550"/>
          <p14:tracePt t="42802" x="7696200" y="5797550"/>
          <p14:tracePt t="42810" x="7651750" y="5797550"/>
          <p14:tracePt t="42818" x="7626350" y="5797550"/>
          <p14:tracePt t="42825" x="7581900" y="5797550"/>
          <p14:tracePt t="42833" x="7556500" y="5797550"/>
          <p14:tracePt t="42841" x="7524750" y="5797550"/>
          <p14:tracePt t="42851" x="7512050" y="5797550"/>
          <p14:tracePt t="42857" x="7499350" y="5797550"/>
          <p14:tracePt t="42865" x="7486650" y="5797550"/>
          <p14:tracePt t="42874" x="7473950" y="5797550"/>
          <p14:tracePt t="42882" x="7454900" y="5784850"/>
          <p14:tracePt t="42897" x="7442200" y="5784850"/>
          <p14:tracePt t="42921" x="7442200" y="5765800"/>
          <p14:tracePt t="42961" x="7442200" y="5753100"/>
          <p14:tracePt t="42985" x="7442200" y="5740400"/>
          <p14:tracePt t="43001" x="7442200" y="5727700"/>
          <p14:tracePt t="43010" x="7442200" y="5715000"/>
          <p14:tracePt t="43025" x="7454900" y="5695950"/>
          <p14:tracePt t="43034" x="7454900" y="5670550"/>
          <p14:tracePt t="43050" x="7473950" y="5645150"/>
          <p14:tracePt t="43066" x="7486650" y="5626100"/>
          <p14:tracePt t="43073" x="7486650" y="5613400"/>
          <p14:tracePt t="43081" x="7499350" y="5600700"/>
          <p14:tracePt t="43090" x="7499350" y="5588000"/>
          <p14:tracePt t="43106" x="7499350" y="5575300"/>
          <p14:tracePt t="43114" x="7512050" y="5575300"/>
          <p14:tracePt t="43130" x="7524750" y="5556250"/>
          <p14:tracePt t="43451" x="7543800" y="5556250"/>
          <p14:tracePt t="43555" x="7556500" y="5556250"/>
          <p14:tracePt t="43571" x="7556500" y="5575300"/>
          <p14:tracePt t="43611" x="7556500" y="5588000"/>
          <p14:tracePt t="43636" x="7569200" y="5588000"/>
          <p14:tracePt t="43731" x="7581900" y="5588000"/>
          <p14:tracePt t="43756" x="7581900" y="5575300"/>
          <p14:tracePt t="43772" x="7594600" y="5556250"/>
          <p14:tracePt t="43796" x="7613650" y="5543550"/>
          <p14:tracePt t="43820" x="7626350" y="5543550"/>
          <p14:tracePt t="43828" x="7626350" y="5530850"/>
          <p14:tracePt t="43852" x="7639050" y="5530850"/>
          <p14:tracePt t="43892" x="7651750" y="5530850"/>
          <p14:tracePt t="43988" x="7651750" y="5518150"/>
          <p14:tracePt t="44213" x="7639050" y="5518150"/>
          <p14:tracePt t="44269" x="7626350" y="5518150"/>
          <p14:tracePt t="44350" x="7613650" y="5518150"/>
          <p14:tracePt t="44494" x="7626350" y="5518150"/>
          <p14:tracePt t="44510" x="7639050" y="5518150"/>
          <p14:tracePt t="44542" x="7651750" y="5518150"/>
          <p14:tracePt t="44622" x="7639050" y="5518150"/>
          <p14:tracePt t="44663" x="7626350" y="5518150"/>
          <p14:tracePt t="44855" x="7639050" y="5518150"/>
          <p14:tracePt t="44999" x="7626350" y="5518150"/>
          <p14:tracePt t="45072" x="7613650" y="5518150"/>
          <p14:tracePt t="45144" x="7594600" y="5518150"/>
          <p14:tracePt t="45746" x="7594600" y="5505450"/>
          <p14:tracePt t="45802" x="7594600" y="5486400"/>
          <p14:tracePt t="45834" x="7594600" y="5473700"/>
          <p14:tracePt t="45843" x="7594600" y="5461000"/>
          <p14:tracePt t="45866" x="7594600" y="5448300"/>
          <p14:tracePt t="45874" x="7594600" y="5435600"/>
          <p14:tracePt t="45890" x="7581900" y="5435600"/>
          <p14:tracePt t="45898" x="7581900" y="5416550"/>
          <p14:tracePt t="45930" x="7581900" y="5403850"/>
          <p14:tracePt t="45947" x="7581900" y="5391150"/>
          <p14:tracePt t="46003" x="7581900" y="5378450"/>
          <p14:tracePt t="46147" x="7581900" y="5391150"/>
          <p14:tracePt t="46235" x="7594600" y="5391150"/>
          <p14:tracePt t="46267" x="7613650" y="5391150"/>
          <p14:tracePt t="46291" x="7626350" y="5391150"/>
          <p14:tracePt t="46324" x="7639050" y="5391150"/>
          <p14:tracePt t="46420" x="7639050" y="5403850"/>
          <p14:tracePt t="46452" x="7639050" y="5416550"/>
          <p14:tracePt t="46484" x="7639050" y="5435600"/>
          <p14:tracePt t="46532" x="7639050" y="5448300"/>
          <p14:tracePt t="46564" x="7651750" y="5448300"/>
          <p14:tracePt t="46573" x="7683500" y="5461000"/>
          <p14:tracePt t="46581" x="7696200" y="5461000"/>
          <p14:tracePt t="46589" x="7721600" y="5461000"/>
          <p14:tracePt t="46597" x="7753350" y="5461000"/>
          <p14:tracePt t="46605" x="7778750" y="5461000"/>
          <p14:tracePt t="46613" x="7804150" y="5461000"/>
          <p14:tracePt t="46621" x="7835900" y="5461000"/>
          <p14:tracePt t="46629" x="7861300" y="5461000"/>
          <p14:tracePt t="46637" x="7893050" y="5461000"/>
          <p14:tracePt t="46645" x="7905750" y="5473700"/>
          <p14:tracePt t="46653" x="7918450" y="5473700"/>
          <p14:tracePt t="46661" x="7931150" y="5473700"/>
          <p14:tracePt t="46669" x="7943850" y="5473700"/>
          <p14:tracePt t="46677" x="7943850" y="5486400"/>
          <p14:tracePt t="46685" x="7962900" y="5486400"/>
          <p14:tracePt t="46709" x="7975600" y="5486400"/>
          <p14:tracePt t="46725" x="7975600" y="5505450"/>
          <p14:tracePt t="46773" x="7975600" y="5518150"/>
          <p14:tracePt t="46837" x="7988300" y="5530850"/>
          <p14:tracePt t="46926" x="7988300" y="5543550"/>
          <p14:tracePt t="47600" x="7988300" y="5556250"/>
          <p14:tracePt t="47608" x="7988300" y="5575300"/>
          <p14:tracePt t="47617" x="7988300" y="5588000"/>
          <p14:tracePt t="47624" x="7975600" y="5600700"/>
          <p14:tracePt t="47632" x="7975600" y="5613400"/>
          <p14:tracePt t="47640" x="7962900" y="5626100"/>
          <p14:tracePt t="47648" x="7962900" y="5645150"/>
          <p14:tracePt t="47656" x="7962900" y="5657850"/>
          <p14:tracePt t="47672" x="7943850" y="5657850"/>
          <p14:tracePt t="47680" x="7943850" y="5670550"/>
          <p14:tracePt t="47704" x="7943850" y="5683250"/>
          <p14:tracePt t="47856" x="7943850" y="5670550"/>
          <p14:tracePt t="47873" x="7943850" y="5657850"/>
          <p14:tracePt t="47881" x="7943850" y="5645150"/>
          <p14:tracePt t="47890" x="7943850" y="5626100"/>
          <p14:tracePt t="47897" x="7943850" y="5613400"/>
          <p14:tracePt t="47904" x="7943850" y="5600700"/>
          <p14:tracePt t="47913" x="7943850" y="5588000"/>
          <p14:tracePt t="47921" x="7943850" y="5575300"/>
          <p14:tracePt t="47930" x="7943850" y="5556250"/>
          <p14:tracePt t="47937" x="7943850" y="5543550"/>
          <p14:tracePt t="47961" x="7943850" y="5530850"/>
          <p14:tracePt t="48113" x="7931150" y="5530850"/>
          <p14:tracePt t="48129" x="7918450" y="5530850"/>
          <p14:tracePt t="48153" x="7905750" y="5530850"/>
          <p14:tracePt t="48163" x="7905750" y="5543550"/>
          <p14:tracePt t="48170" x="7893050" y="5543550"/>
          <p14:tracePt t="48242" x="7893050" y="5530850"/>
          <p14:tracePt t="48258" x="7893050" y="5518150"/>
          <p14:tracePt t="48266" x="7893050" y="5505450"/>
          <p14:tracePt t="48274" x="7893050" y="5486400"/>
          <p14:tracePt t="48283" x="7905750" y="5473700"/>
          <p14:tracePt t="48291" x="7918450" y="5473700"/>
          <p14:tracePt t="48298" x="7918450" y="5461000"/>
          <p14:tracePt t="48306" x="7931150" y="5448300"/>
          <p14:tracePt t="48314" x="7931150" y="5435600"/>
          <p14:tracePt t="48322" x="7943850" y="5435600"/>
          <p14:tracePt t="48330" x="7943850" y="5416550"/>
          <p14:tracePt t="48338" x="7962900" y="5403850"/>
          <p14:tracePt t="48362" x="7975600" y="5403850"/>
          <p14:tracePt t="48370" x="7975600" y="5391150"/>
          <p14:tracePt t="48402" x="7988300" y="5391150"/>
          <p14:tracePt t="48555" x="7988300" y="5403850"/>
          <p14:tracePt t="48563" x="7988300" y="5416550"/>
          <p14:tracePt t="48571" x="7988300" y="5435600"/>
          <p14:tracePt t="48579" x="7975600" y="5448300"/>
          <p14:tracePt t="48587" x="7962900" y="5461000"/>
          <p14:tracePt t="48595" x="7943850" y="5505450"/>
          <p14:tracePt t="48603" x="7943850" y="5530850"/>
          <p14:tracePt t="48612" x="7931150" y="5556250"/>
          <p14:tracePt t="48619" x="7918450" y="5600700"/>
          <p14:tracePt t="48628" x="7905750" y="5613400"/>
          <p14:tracePt t="48636" x="7905750" y="5657850"/>
          <p14:tracePt t="48645" x="7893050" y="5683250"/>
          <p14:tracePt t="48651" x="7874000" y="5715000"/>
          <p14:tracePt t="48659" x="7874000" y="5727700"/>
          <p14:tracePt t="48667" x="7861300" y="5740400"/>
          <p14:tracePt t="48678" x="7861300" y="5753100"/>
          <p14:tracePt t="48684" x="7861300" y="5765800"/>
          <p14:tracePt t="48691" x="7861300" y="5784850"/>
          <p14:tracePt t="48716" x="7861300" y="5797550"/>
          <p14:tracePt t="48763" x="7874000" y="5784850"/>
          <p14:tracePt t="48771" x="7893050" y="5753100"/>
          <p14:tracePt t="48780" x="7918450" y="5740400"/>
          <p14:tracePt t="48788" x="7931150" y="5727700"/>
          <p14:tracePt t="48797" x="7943850" y="5695950"/>
          <p14:tracePt t="48804" x="7975600" y="5670550"/>
          <p14:tracePt t="48812" x="7988300" y="5657850"/>
          <p14:tracePt t="48822" x="8001000" y="5626100"/>
          <p14:tracePt t="48828" x="8013700" y="5600700"/>
          <p14:tracePt t="48837" x="8032750" y="5588000"/>
          <p14:tracePt t="48844" x="8045450" y="5556250"/>
          <p14:tracePt t="48860" x="8058150" y="5543550"/>
          <p14:tracePt t="48868" x="8058150" y="5530850"/>
          <p14:tracePt t="48877" x="8070850" y="5518150"/>
          <p14:tracePt t="48972" x="8058150" y="5530850"/>
          <p14:tracePt t="48980" x="8032750" y="5556250"/>
          <p14:tracePt t="48988" x="8001000" y="5600700"/>
          <p14:tracePt t="48998" x="7918450" y="5683250"/>
          <p14:tracePt t="49004" x="7835900" y="5765800"/>
          <p14:tracePt t="49013" x="7734300" y="5867400"/>
          <p14:tracePt t="49021" x="7594600" y="5994400"/>
          <p14:tracePt t="49030" x="7416800" y="6146800"/>
          <p14:tracePt t="49037" x="7232650" y="6299200"/>
          <p14:tracePt t="49046" x="7035800" y="6483350"/>
          <p14:tracePt t="49052" x="6813550" y="6661150"/>
          <p14:tracePt t="50715" x="3168650" y="6762750"/>
          <p14:tracePt t="50721" x="3238500" y="6521450"/>
          <p14:tracePt t="50732" x="3308350" y="6203950"/>
          <p14:tracePt t="50737" x="3435350" y="5822950"/>
          <p14:tracePt t="50746" x="3549650" y="5416550"/>
          <p14:tracePt t="50754" x="3689350" y="4972050"/>
          <p14:tracePt t="50762" x="3810000" y="4508500"/>
          <p14:tracePt t="50771" x="3949700" y="4108450"/>
          <p14:tracePt t="50778" x="4108450" y="3670300"/>
          <p14:tracePt t="50785" x="4159250" y="3505200"/>
          <p14:tracePt t="50795" x="4298950" y="3143250"/>
          <p14:tracePt t="50802" x="4413250" y="2851150"/>
          <p14:tracePt t="50814" x="4457700" y="2749550"/>
          <p14:tracePt t="50818" x="4540250" y="2540000"/>
          <p14:tracePt t="50828" x="4610100" y="2362200"/>
          <p14:tracePt t="50834" x="4667250" y="2222500"/>
          <p14:tracePt t="50844" x="4718050" y="2095500"/>
          <p14:tracePt t="50851" x="4819650" y="1885950"/>
          <p14:tracePt t="50862" x="4902200" y="1631950"/>
          <p14:tracePt t="51146" x="4845050" y="1651000"/>
          <p14:tracePt t="51155" x="4762500" y="1689100"/>
          <p14:tracePt t="51162" x="4679950" y="1733550"/>
          <p14:tracePt t="51171" x="4552950" y="1758950"/>
          <p14:tracePt t="51179" x="4425950" y="1803400"/>
          <p14:tracePt t="51187" x="4273550" y="1828800"/>
          <p14:tracePt t="51195" x="4108450" y="1860550"/>
          <p14:tracePt t="51219" x="3937000" y="1873250"/>
          <p14:tracePt t="51220" x="3619500" y="1873250"/>
          <p14:tracePt t="51229" x="3549650" y="1860550"/>
          <p14:tracePt t="51238" x="3422650" y="1803400"/>
          <p14:tracePt t="51246" x="3321050" y="1733550"/>
          <p14:tracePt t="51264" x="3130550" y="1536700"/>
          <p14:tracePt t="51288" x="2990850" y="1244600"/>
          <p14:tracePt t="51305" x="2990850" y="1200150"/>
          <p14:tracePt t="51306" x="2971800" y="1130300"/>
          <p14:tracePt t="51329" x="2959100" y="1092200"/>
          <p14:tracePt t="51332" x="2959100" y="1022350"/>
          <p14:tracePt t="51333" x="2959100" y="1003300"/>
          <p14:tracePt t="51341" x="2959100" y="990600"/>
          <p14:tracePt t="51371" x="2971800" y="1003300"/>
          <p14:tracePt t="51379" x="2971800" y="1047750"/>
          <p14:tracePt t="51388" x="2990850" y="1092200"/>
          <p14:tracePt t="51399" x="3003550" y="1200150"/>
          <p14:tracePt t="51411" x="3003550" y="1371600"/>
          <p14:tracePt t="51412" x="3028950" y="1593850"/>
          <p14:tracePt t="51419" x="3041650" y="1841500"/>
          <p14:tracePt t="51428" x="3060700" y="2178050"/>
          <p14:tracePt t="51437" x="3060700" y="2540000"/>
          <p14:tracePt t="51444" x="3060700" y="2921000"/>
          <p14:tracePt t="51451" x="3060700" y="3086100"/>
          <p14:tracePt t="51460" x="3028950" y="3435350"/>
          <p14:tracePt t="51467" x="2971800" y="3727450"/>
          <p14:tracePt t="51476" x="2901950" y="4019550"/>
          <p14:tracePt t="51484" x="2832100" y="4260850"/>
          <p14:tracePt t="51492" x="2762250" y="4470400"/>
          <p14:tracePt t="51500" x="2679700" y="4635500"/>
          <p14:tracePt t="51509" x="2609850" y="4819650"/>
          <p14:tracePt t="51517" x="2571750" y="4889500"/>
          <p14:tracePt t="51525" x="2501900" y="5041900"/>
          <p14:tracePt t="51532" x="2444750" y="5181600"/>
          <p14:tracePt t="51542" x="2387600" y="5334000"/>
          <p14:tracePt t="51548" x="2330450" y="5461000"/>
          <p14:tracePt t="51559" x="2292350" y="5575300"/>
          <p14:tracePt t="51564" x="2247900" y="5695950"/>
          <p14:tracePt t="51572" x="2203450" y="5810250"/>
          <p14:tracePt t="51580" x="2178050" y="5892800"/>
          <p14:tracePt t="51588" x="2152650" y="5994400"/>
          <p14:tracePt t="51597" x="2120900" y="6076950"/>
          <p14:tracePt t="51604" x="2095500" y="6146800"/>
          <p14:tracePt t="51612" x="2082800" y="6216650"/>
          <p14:tracePt t="51620" x="2051050" y="6286500"/>
          <p14:tracePt t="51629" x="2025650" y="6356350"/>
          <p14:tracePt t="51637" x="2025650" y="6381750"/>
          <p14:tracePt t="51644" x="2000250" y="6438900"/>
          <p14:tracePt t="51652" x="1981200" y="6483350"/>
          <p14:tracePt t="51660" x="1968500" y="6521450"/>
          <p14:tracePt t="51668" x="1955800" y="6553200"/>
          <p14:tracePt t="51677" x="1943100" y="6578600"/>
          <p14:tracePt t="51684" x="1930400" y="6591300"/>
          <p14:tracePt t="51693" x="1930400" y="6623050"/>
          <p14:tracePt t="51700" x="1911350" y="6623050"/>
          <p14:tracePt t="51708" x="1898650" y="6635750"/>
          <p14:tracePt t="51725" x="1898650" y="6648450"/>
          <p14:tracePt t="51732" x="1885950" y="6648450"/>
          <p14:tracePt t="51789" x="1873250" y="6648450"/>
          <p14:tracePt t="51821" x="1873250" y="6635750"/>
          <p14:tracePt t="51829" x="1873250" y="6623050"/>
          <p14:tracePt t="51837" x="1860550" y="6604000"/>
          <p14:tracePt t="51845" x="1860550" y="6578600"/>
          <p14:tracePt t="51853" x="1860550" y="6534150"/>
          <p14:tracePt t="51861" x="1860550" y="6521450"/>
          <p14:tracePt t="51869" x="1860550" y="6464300"/>
          <p14:tracePt t="51877" x="1860550" y="6426200"/>
          <p14:tracePt t="51885" x="1860550" y="6356350"/>
          <p14:tracePt t="51893" x="1860550" y="6299200"/>
          <p14:tracePt t="51901" x="1873250" y="6242050"/>
          <p14:tracePt t="51910" x="1885950" y="6216650"/>
          <p14:tracePt t="51917" x="1898650" y="6159500"/>
          <p14:tracePt t="51926" x="1911350" y="6102350"/>
          <p14:tracePt t="51933" x="1943100" y="6064250"/>
          <p14:tracePt t="51942" x="1955800" y="6032500"/>
          <p14:tracePt t="51950" x="1968500" y="5994400"/>
          <p14:tracePt t="51958" x="2000250" y="5937250"/>
          <p14:tracePt t="51965" x="2012950" y="5905500"/>
          <p14:tracePt t="51975" x="2025650" y="5880100"/>
          <p14:tracePt t="51981" x="2038350" y="5854700"/>
          <p14:tracePt t="51991" x="2051050" y="5822950"/>
          <p14:tracePt t="51998" x="2063750" y="5797550"/>
          <p14:tracePt t="52008" x="2082800" y="5784850"/>
          <p14:tracePt t="52013" x="2082800" y="5765800"/>
          <p14:tracePt t="52025" x="2095500" y="5765800"/>
          <p14:tracePt t="52029" x="2095500" y="5753100"/>
          <p14:tracePt t="52045" x="2108200" y="5753100"/>
          <p14:tracePt t="52214" x="2108200" y="5765800"/>
          <p14:tracePt t="52223" x="2108200" y="5784850"/>
          <p14:tracePt t="52238" x="2108200" y="5797550"/>
          <p14:tracePt t="52246" x="2108200" y="5810250"/>
          <p14:tracePt t="52254" x="2108200" y="5822950"/>
          <p14:tracePt t="52271" x="2108200" y="5835650"/>
          <p14:tracePt t="52286" x="2108200" y="5854700"/>
          <p14:tracePt t="52303" x="2095500" y="5867400"/>
          <p14:tracePt t="52334" x="2095500" y="5880100"/>
          <p14:tracePt t="52367" x="2082800" y="5892800"/>
          <p14:tracePt t="52511" x="2063750" y="5892800"/>
          <p14:tracePt t="52527" x="2063750" y="5880100"/>
          <p14:tracePt t="52575" x="2051050" y="5880100"/>
          <p14:tracePt t="52584" x="2051050" y="5867400"/>
          <p14:tracePt t="52623" x="2038350" y="5867400"/>
          <p14:tracePt t="54060" x="2038350" y="5880100"/>
          <p14:tracePt t="54180" x="2038350" y="5892800"/>
          <p14:tracePt t="54220" x="2025650" y="5892800"/>
          <p14:tracePt t="54404" x="2038350" y="5892800"/>
          <p14:tracePt t="54461" x="2051050" y="5892800"/>
          <p14:tracePt t="54541" x="2063750" y="5892800"/>
          <p14:tracePt t="54942" x="2082800" y="5892800"/>
          <p14:tracePt t="54950" x="2120900" y="5892800"/>
          <p14:tracePt t="54959" x="2190750" y="5880100"/>
          <p14:tracePt t="54966" x="2343150" y="5854700"/>
          <p14:tracePt t="54975" x="2540000" y="5822950"/>
          <p14:tracePt t="54984" x="2819400" y="5784850"/>
          <p14:tracePt t="54991" x="3168650" y="5740400"/>
          <p14:tracePt t="54999" x="3575050" y="5695950"/>
          <p14:tracePt t="55007" x="4051300" y="5670550"/>
          <p14:tracePt t="55015" x="4552950" y="5626100"/>
          <p14:tracePt t="55024" x="5029200" y="5588000"/>
          <p14:tracePt t="55031" x="5530850" y="5556250"/>
          <p14:tracePt t="55039" x="6007100" y="5543550"/>
          <p14:tracePt t="55047" x="6216650" y="5530850"/>
          <p14:tracePt t="55055" x="6635750" y="5518150"/>
          <p14:tracePt t="55064" x="7289800" y="5486400"/>
          <p14:tracePt t="55070" x="7454900" y="5473700"/>
          <p14:tracePt t="55079" x="7753350" y="5461000"/>
          <p14:tracePt t="55087" x="8045450" y="5448300"/>
          <p14:tracePt t="55096" x="8153400" y="5448300"/>
          <p14:tracePt t="55104" x="8362950" y="5448300"/>
          <p14:tracePt t="55113" x="8534400" y="5448300"/>
          <p14:tracePt t="55119" x="8674100" y="5435600"/>
          <p14:tracePt t="55129" x="8801100" y="5435600"/>
          <p14:tracePt t="55135" x="8909050" y="5435600"/>
          <p14:tracePt t="55145" x="8991600" y="5435600"/>
          <p14:tracePt t="55152" x="9080500" y="5416550"/>
          <p14:tracePt t="55162" x="9163050" y="5416550"/>
          <p14:tracePt t="55167" x="9232900" y="5416550"/>
          <p14:tracePt t="55179" x="9315450" y="5416550"/>
          <p14:tracePt t="55184" x="9385300" y="5403850"/>
          <p14:tracePt t="55196" x="9467850" y="5403850"/>
          <p14:tracePt t="55199" x="9550400" y="5391150"/>
          <p14:tracePt t="55213" x="9639300" y="5391150"/>
          <p14:tracePt t="55218" x="9709150" y="5378450"/>
          <p14:tracePt t="55229" x="9747250" y="5378450"/>
          <p14:tracePt t="55232" x="9804400" y="5365750"/>
          <p14:tracePt t="55246" x="9848850" y="5365750"/>
          <p14:tracePt t="55251" x="9886950" y="5346700"/>
          <p14:tracePt t="55265" x="9956800" y="5346700"/>
          <p14:tracePt t="55271" x="9969500" y="5346700"/>
          <p14:tracePt t="55280" x="9988550" y="5346700"/>
          <p14:tracePt t="55303" x="10001250" y="5346700"/>
          <p14:tracePt t="55352" x="9956800" y="5346700"/>
          <p14:tracePt t="55360" x="9899650" y="5346700"/>
          <p14:tracePt t="55367" x="9829800" y="5346700"/>
          <p14:tracePt t="55376" x="9721850" y="5365750"/>
          <p14:tracePt t="55385" x="9664700" y="5365750"/>
          <p14:tracePt t="55392" x="9550400" y="5378450"/>
          <p14:tracePt t="55400" x="9455150" y="5391150"/>
          <p14:tracePt t="55408" x="9359900" y="5403850"/>
          <p14:tracePt t="55416" x="9258300" y="5435600"/>
          <p14:tracePt t="55424" x="9163050" y="5448300"/>
          <p14:tracePt t="55433" x="9061450" y="5461000"/>
          <p14:tracePt t="55440" x="8978900" y="5486400"/>
          <p14:tracePt t="55448" x="8909050" y="5505450"/>
          <p14:tracePt t="55456" x="8826500" y="5518150"/>
          <p14:tracePt t="55467" x="8756650" y="5530850"/>
          <p14:tracePt t="55472" x="8674100" y="5543550"/>
          <p14:tracePt t="55480" x="8572500" y="5575300"/>
          <p14:tracePt t="55488" x="8489950" y="5588000"/>
          <p14:tracePt t="55497" x="8407400" y="5600700"/>
          <p14:tracePt t="55505" x="8324850" y="5600700"/>
          <p14:tracePt t="55514" x="8242300" y="5613400"/>
          <p14:tracePt t="55520" x="8153400" y="5626100"/>
          <p14:tracePt t="55531" x="8102600" y="5626100"/>
          <p14:tracePt t="55537" x="8032750" y="5645150"/>
          <p14:tracePt t="55547" x="8001000" y="5645150"/>
          <p14:tracePt t="55552" x="7962900" y="5657850"/>
          <p14:tracePt t="55563" x="7905750" y="5657850"/>
          <p14:tracePt t="55568" x="7874000" y="5657850"/>
          <p14:tracePt t="55580" x="7835900" y="5657850"/>
          <p14:tracePt t="55584" x="7804150" y="5657850"/>
          <p14:tracePt t="55598" x="7778750" y="5657850"/>
          <p14:tracePt t="55602" x="7766050" y="5657850"/>
          <p14:tracePt t="55613" x="7753350" y="5657850"/>
          <p14:tracePt t="55617" x="7734300" y="5657850"/>
          <p14:tracePt t="55630" x="7721600" y="5657850"/>
          <p14:tracePt t="55634" x="7708900" y="5657850"/>
          <p14:tracePt t="55647" x="7696200" y="5657850"/>
          <p14:tracePt t="55651" x="7683500" y="5657850"/>
          <p14:tracePt t="55666" x="7664450" y="5670550"/>
          <p14:tracePt t="55673" x="7651750" y="5670550"/>
          <p14:tracePt t="55681" x="7639050" y="5670550"/>
          <p14:tracePt t="55689" x="7626350" y="5670550"/>
          <p14:tracePt t="55704" x="7594600" y="5670550"/>
          <p14:tracePt t="55713" x="7569200" y="5670550"/>
          <p14:tracePt t="55721" x="7543800" y="5670550"/>
          <p14:tracePt t="55731" x="7524750" y="5670550"/>
          <p14:tracePt t="55737" x="7486650" y="5670550"/>
          <p14:tracePt t="55746" x="7454900" y="5670550"/>
          <p14:tracePt t="55753" x="7429500" y="5670550"/>
          <p14:tracePt t="55763" x="7416800" y="5657850"/>
          <p14:tracePt t="55771" x="7385050" y="5657850"/>
          <p14:tracePt t="55777" x="7372350" y="5657850"/>
          <p14:tracePt t="55785" x="7359650" y="5645150"/>
          <p14:tracePt t="55793" x="7346950" y="5645150"/>
          <p14:tracePt t="55811" x="7334250" y="5645150"/>
          <p14:tracePt t="55817" x="7334250" y="5626100"/>
          <p14:tracePt t="55850" x="7334250" y="5613400"/>
          <p14:tracePt t="55873" x="7334250" y="5600700"/>
          <p14:tracePt t="55898" x="7346950" y="5600700"/>
          <p14:tracePt t="55914" x="7359650" y="5588000"/>
          <p14:tracePt t="55922" x="7372350" y="5588000"/>
          <p14:tracePt t="55938" x="7385050" y="5588000"/>
          <p14:tracePt t="55947" x="7404100" y="5575300"/>
          <p14:tracePt t="55954" x="7416800" y="5575300"/>
          <p14:tracePt t="55964" x="7429500" y="5556250"/>
          <p14:tracePt t="55982" x="7473950" y="5543550"/>
          <p14:tracePt t="56011" x="7512050" y="5518150"/>
          <p14:tracePt t="56012" x="7524750" y="5518150"/>
          <p14:tracePt t="56021" x="7543800" y="5518150"/>
          <p14:tracePt t="56026" x="7556500" y="5518150"/>
          <p14:tracePt t="56034" x="7556500" y="5505450"/>
          <p14:tracePt t="56043" x="7569200" y="5505450"/>
          <p14:tracePt t="56058" x="7581900" y="5486400"/>
          <p14:tracePt t="56066" x="7594600" y="5486400"/>
          <p14:tracePt t="56092" x="7613650" y="5486400"/>
          <p14:tracePt t="56106" x="7613650" y="5473700"/>
          <p14:tracePt t="56122" x="7626350" y="5473700"/>
          <p14:tracePt t="56170" x="7639050" y="5473700"/>
          <p14:tracePt t="56179" x="7639050" y="5461000"/>
          <p14:tracePt t="56202" x="7651750" y="5461000"/>
          <p14:tracePt t="56211" x="7664450" y="5448300"/>
          <p14:tracePt t="56219" x="7683500" y="5448300"/>
          <p14:tracePt t="56226" x="7696200" y="5448300"/>
          <p14:tracePt t="56234" x="7708900" y="5435600"/>
          <p14:tracePt t="56243" x="7734300" y="5416550"/>
          <p14:tracePt t="56251" x="7753350" y="5416550"/>
          <p14:tracePt t="56258" x="7766050" y="5403850"/>
          <p14:tracePt t="56267" x="7791450" y="5403850"/>
          <p14:tracePt t="56275" x="7804150" y="5391150"/>
          <p14:tracePt t="56283" x="7823200" y="5391150"/>
          <p14:tracePt t="56292" x="7835900" y="5378450"/>
          <p14:tracePt t="56307" x="7848600" y="5378450"/>
          <p14:tracePt t="56315" x="7848600" y="5365750"/>
          <p14:tracePt t="56323" x="7861300" y="5365750"/>
          <p14:tracePt t="56339" x="7874000" y="5365750"/>
          <p14:tracePt t="56435" x="7861300" y="5365750"/>
          <p14:tracePt t="56451" x="7848600" y="5365750"/>
          <p14:tracePt t="56459" x="7835900" y="5365750"/>
          <p14:tracePt t="56467" x="7823200" y="5365750"/>
          <p14:tracePt t="56475" x="7804150" y="5365750"/>
          <p14:tracePt t="56483" x="7791450" y="5378450"/>
          <p14:tracePt t="56491" x="7778750" y="5391150"/>
          <p14:tracePt t="56499" x="7753350" y="5403850"/>
          <p14:tracePt t="56507" x="7734300" y="5403850"/>
          <p14:tracePt t="56516" x="7708900" y="5416550"/>
          <p14:tracePt t="56524" x="7696200" y="5435600"/>
          <p14:tracePt t="56532" x="7664450" y="5435600"/>
          <p14:tracePt t="56539" x="7651750" y="5448300"/>
          <p14:tracePt t="56548" x="7639050" y="5448300"/>
          <p14:tracePt t="56556" x="7626350" y="5461000"/>
          <p14:tracePt t="56565" x="7613650" y="5461000"/>
          <p14:tracePt t="56587" x="7613650" y="5473700"/>
          <p14:tracePt t="56598" x="7594600" y="5473700"/>
          <p14:tracePt t="56708" x="7613650" y="5473700"/>
          <p14:tracePt t="56740" x="7626350" y="5473700"/>
          <p14:tracePt t="56900" x="7613650" y="5473700"/>
          <p14:tracePt t="56917" x="7613650" y="5486400"/>
          <p14:tracePt t="57125" x="7626350" y="5486400"/>
          <p14:tracePt t="57213" x="7626350" y="5473700"/>
          <p14:tracePt t="57711" x="7639050" y="5473700"/>
          <p14:tracePt t="58658" x="7626350" y="5486400"/>
          <p14:tracePt t="58666" x="7613650" y="5518150"/>
          <p14:tracePt t="58674" x="7594600" y="5530850"/>
          <p14:tracePt t="58685" x="7569200" y="5575300"/>
          <p14:tracePt t="58692" x="7556500" y="5600700"/>
          <p14:tracePt t="58698" x="7524750" y="5645150"/>
          <p14:tracePt t="58706" x="7512050" y="5670550"/>
          <p14:tracePt t="58714" x="7499350" y="5715000"/>
          <p14:tracePt t="58722" x="7454900" y="5753100"/>
          <p14:tracePt t="58732" x="7442200" y="5797550"/>
          <p14:tracePt t="58738" x="7404100" y="5835650"/>
          <p14:tracePt t="58746" x="7372350" y="5880100"/>
          <p14:tracePt t="58754" x="7334250" y="5937250"/>
          <p14:tracePt t="58763" x="7277100" y="5994400"/>
          <p14:tracePt t="58772" x="7232650" y="6064250"/>
          <p14:tracePt t="58779" x="7175500" y="6134100"/>
          <p14:tracePt t="58787" x="7105650" y="6216650"/>
          <p14:tracePt t="58794" x="7054850" y="6299200"/>
          <p14:tracePt t="58804" x="6965950" y="6369050"/>
          <p14:tracePt t="58811" x="6915150" y="6451600"/>
          <p14:tracePt t="58820" x="6826250" y="6534150"/>
          <p14:tracePt t="58829" x="6756400" y="6591300"/>
          <p14:tracePt t="58839" x="6686550" y="6661150"/>
          <p14:tracePt t="58844" x="6616700" y="6718300"/>
          <p14:tracePt t="58854" x="6546850" y="6775450"/>
          <p14:tracePt t="58860" x="6477000" y="6832600"/>
          <p14:tracePt t="61503"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751A-3028-C04E-BBCD-CC6F4D24464B}"/>
              </a:ext>
            </a:extLst>
          </p:cNvPr>
          <p:cNvSpPr>
            <a:spLocks noGrp="1"/>
          </p:cNvSpPr>
          <p:nvPr>
            <p:ph type="title"/>
          </p:nvPr>
        </p:nvSpPr>
        <p:spPr/>
        <p:txBody>
          <a:bodyPr/>
          <a:lstStyle/>
          <a:p>
            <a:r>
              <a:rPr lang="en-US" dirty="0"/>
              <a:t>Results of Random Forest Regressor Prediction Model</a:t>
            </a:r>
          </a:p>
        </p:txBody>
      </p:sp>
      <p:sp>
        <p:nvSpPr>
          <p:cNvPr id="4" name="Text Placeholder 3">
            <a:extLst>
              <a:ext uri="{FF2B5EF4-FFF2-40B4-BE49-F238E27FC236}">
                <a16:creationId xmlns:a16="http://schemas.microsoft.com/office/drawing/2014/main" id="{2E3E12F9-B267-A140-9290-5E1041DCD9EA}"/>
              </a:ext>
            </a:extLst>
          </p:cNvPr>
          <p:cNvSpPr>
            <a:spLocks noGrp="1"/>
          </p:cNvSpPr>
          <p:nvPr>
            <p:ph type="body" idx="1"/>
          </p:nvPr>
        </p:nvSpPr>
        <p:spPr/>
        <p:txBody>
          <a:bodyPr/>
          <a:lstStyle/>
          <a:p>
            <a:r>
              <a:rPr lang="en-US" dirty="0"/>
              <a:t>Less Variables</a:t>
            </a:r>
          </a:p>
        </p:txBody>
      </p:sp>
      <p:sp>
        <p:nvSpPr>
          <p:cNvPr id="6" name="Text Placeholder 5">
            <a:extLst>
              <a:ext uri="{FF2B5EF4-FFF2-40B4-BE49-F238E27FC236}">
                <a16:creationId xmlns:a16="http://schemas.microsoft.com/office/drawing/2014/main" id="{1EBDBDDB-A35F-D94E-A1E6-149A0164F41C}"/>
              </a:ext>
            </a:extLst>
          </p:cNvPr>
          <p:cNvSpPr>
            <a:spLocks noGrp="1"/>
          </p:cNvSpPr>
          <p:nvPr>
            <p:ph type="body" sz="quarter" idx="3"/>
          </p:nvPr>
        </p:nvSpPr>
        <p:spPr/>
        <p:txBody>
          <a:bodyPr/>
          <a:lstStyle/>
          <a:p>
            <a:r>
              <a:rPr lang="en-US" dirty="0"/>
              <a:t>More Variables</a:t>
            </a:r>
          </a:p>
        </p:txBody>
      </p:sp>
      <p:pic>
        <p:nvPicPr>
          <p:cNvPr id="3076" name="Picture 4">
            <a:extLst>
              <a:ext uri="{FF2B5EF4-FFF2-40B4-BE49-F238E27FC236}">
                <a16:creationId xmlns:a16="http://schemas.microsoft.com/office/drawing/2014/main" id="{9D26DDA2-BAAA-D741-9D1C-9EDE589ECBE2}"/>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1170956" y="3337167"/>
            <a:ext cx="4212875" cy="29352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26A2656-2B4F-9442-9F8D-788630EF0F0A}"/>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6808169" y="3337167"/>
            <a:ext cx="4212875" cy="29352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ECA996-B4F6-A249-AC82-CC93CAE16D67}"/>
              </a:ext>
            </a:extLst>
          </p:cNvPr>
          <p:cNvSpPr txBox="1"/>
          <p:nvPr/>
        </p:nvSpPr>
        <p:spPr>
          <a:xfrm>
            <a:off x="882869" y="2890345"/>
            <a:ext cx="5097517" cy="369332"/>
          </a:xfrm>
          <a:prstGeom prst="rect">
            <a:avLst/>
          </a:prstGeom>
          <a:noFill/>
        </p:spPr>
        <p:txBody>
          <a:bodyPr wrap="square" rtlCol="0">
            <a:spAutoFit/>
          </a:bodyPr>
          <a:lstStyle/>
          <a:p>
            <a:r>
              <a:rPr lang="en-US" dirty="0"/>
              <a:t>R</a:t>
            </a:r>
            <a:r>
              <a:rPr lang="en-US" baseline="30000" dirty="0"/>
              <a:t>2</a:t>
            </a:r>
            <a:r>
              <a:rPr lang="en-US" dirty="0"/>
              <a:t>  =  0.1401</a:t>
            </a:r>
          </a:p>
        </p:txBody>
      </p:sp>
      <p:sp>
        <p:nvSpPr>
          <p:cNvPr id="13" name="TextBox 12">
            <a:extLst>
              <a:ext uri="{FF2B5EF4-FFF2-40B4-BE49-F238E27FC236}">
                <a16:creationId xmlns:a16="http://schemas.microsoft.com/office/drawing/2014/main" id="{E61EC77F-482D-9C42-8800-9C7C1B179E0B}"/>
              </a:ext>
            </a:extLst>
          </p:cNvPr>
          <p:cNvSpPr txBox="1"/>
          <p:nvPr/>
        </p:nvSpPr>
        <p:spPr>
          <a:xfrm>
            <a:off x="6523735" y="2890345"/>
            <a:ext cx="5097517" cy="369332"/>
          </a:xfrm>
          <a:prstGeom prst="rect">
            <a:avLst/>
          </a:prstGeom>
          <a:noFill/>
        </p:spPr>
        <p:txBody>
          <a:bodyPr wrap="square" rtlCol="0">
            <a:spAutoFit/>
          </a:bodyPr>
          <a:lstStyle/>
          <a:p>
            <a:r>
              <a:rPr lang="en-US" dirty="0"/>
              <a:t>R</a:t>
            </a:r>
            <a:r>
              <a:rPr lang="en-US" baseline="30000" dirty="0"/>
              <a:t>2</a:t>
            </a:r>
            <a:r>
              <a:rPr lang="en-US" dirty="0"/>
              <a:t>  =  0.2653</a:t>
            </a:r>
          </a:p>
        </p:txBody>
      </p:sp>
      <p:pic>
        <p:nvPicPr>
          <p:cNvPr id="7" name="Audio 6">
            <a:hlinkClick r:id="" action="ppaction://media"/>
            <a:extLst>
              <a:ext uri="{FF2B5EF4-FFF2-40B4-BE49-F238E27FC236}">
                <a16:creationId xmlns:a16="http://schemas.microsoft.com/office/drawing/2014/main" id="{7002DFC4-8987-4843-9BEF-F6F62CFF4AA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01449121"/>
      </p:ext>
    </p:extLst>
  </p:cSld>
  <p:clrMapOvr>
    <a:masterClrMapping/>
  </p:clrMapOvr>
  <mc:AlternateContent xmlns:mc="http://schemas.openxmlformats.org/markup-compatibility/2006">
    <mc:Choice xmlns:p14="http://schemas.microsoft.com/office/powerpoint/2010/main" Requires="p14">
      <p:transition spd="slow" p14:dur="2000" advTm="48707"/>
    </mc:Choice>
    <mc:Fallback>
      <p:transition spd="slow" advTm="48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7303" x="2736850" y="6800850"/>
          <p14:tracePt t="7311" x="2736850" y="6731000"/>
          <p14:tracePt t="7320" x="2724150" y="6661150"/>
          <p14:tracePt t="7327" x="2711450" y="6604000"/>
          <p14:tracePt t="7333" x="2711450" y="6534150"/>
          <p14:tracePt t="7341" x="2692400" y="6508750"/>
          <p14:tracePt t="7349" x="2692400" y="6451600"/>
          <p14:tracePt t="7356" x="2679700" y="6413500"/>
          <p14:tracePt t="7366" x="2679700" y="6369050"/>
          <p14:tracePt t="7373" x="2667000" y="6343650"/>
          <p14:tracePt t="7380" x="2667000" y="6311900"/>
          <p14:tracePt t="7388" x="2667000" y="6286500"/>
          <p14:tracePt t="7396" x="2667000" y="6273800"/>
          <p14:tracePt t="7405" x="2667000" y="6254750"/>
          <p14:tracePt t="7420" x="2667000" y="6242050"/>
          <p14:tracePt t="7548" x="2679700" y="6229350"/>
          <p14:tracePt t="7565" x="2692400" y="6229350"/>
          <p14:tracePt t="7573" x="2711450" y="6229350"/>
          <p14:tracePt t="7581" x="2724150" y="6216650"/>
          <p14:tracePt t="7589" x="2749550" y="6216650"/>
          <p14:tracePt t="7597" x="2762250" y="6203950"/>
          <p14:tracePt t="7606" x="2794000" y="6203950"/>
          <p14:tracePt t="7614" x="2806700" y="6184900"/>
          <p14:tracePt t="7621" x="2832100" y="6184900"/>
          <p14:tracePt t="7629" x="2851150" y="6184900"/>
          <p14:tracePt t="7636" x="2863850" y="6172200"/>
          <p14:tracePt t="7647" x="2876550" y="6172200"/>
          <p14:tracePt t="7653" x="2889250" y="6172200"/>
          <p14:tracePt t="7661" x="2901950" y="6172200"/>
          <p14:tracePt t="7677" x="2901950" y="6159500"/>
          <p14:tracePt t="7693" x="2921000" y="6159500"/>
          <p14:tracePt t="7789" x="2901950" y="6159500"/>
          <p14:tracePt t="7797" x="2889250" y="6159500"/>
          <p14:tracePt t="7806" x="2876550" y="6159500"/>
          <p14:tracePt t="7813" x="2851150" y="6159500"/>
          <p14:tracePt t="7821" x="2806700" y="6159500"/>
          <p14:tracePt t="7829" x="2749550" y="6159500"/>
          <p14:tracePt t="7837" x="2679700" y="6146800"/>
          <p14:tracePt t="7846" x="2609850" y="6134100"/>
          <p14:tracePt t="7853" x="2527300" y="6102350"/>
          <p14:tracePt t="7862" x="2457450" y="6089650"/>
          <p14:tracePt t="7869" x="2387600" y="6064250"/>
          <p14:tracePt t="7877" x="2330450" y="6032500"/>
          <p14:tracePt t="7887" x="2305050" y="6019800"/>
          <p14:tracePt t="7894" x="2247900" y="6007100"/>
          <p14:tracePt t="7903" x="2203450" y="5975350"/>
          <p14:tracePt t="7910" x="2165350" y="5962650"/>
          <p14:tracePt t="7919" x="2133600" y="5949950"/>
          <p14:tracePt t="7926" x="2108200" y="5937250"/>
          <p14:tracePt t="7935" x="2082800" y="5924550"/>
          <p14:tracePt t="7942" x="2063750" y="5905500"/>
          <p14:tracePt t="7950" x="2038350" y="5892800"/>
          <p14:tracePt t="7958" x="2012950" y="5880100"/>
          <p14:tracePt t="7969" x="2000250" y="5867400"/>
          <p14:tracePt t="7974" x="1943100" y="5854700"/>
          <p14:tracePt t="7982" x="1911350" y="5835650"/>
          <p14:tracePt t="7993" x="1873250" y="5810250"/>
          <p14:tracePt t="7998" x="1828800" y="5797550"/>
          <p14:tracePt t="8006" x="1771650" y="5765800"/>
          <p14:tracePt t="8014" x="1746250" y="5753100"/>
          <p14:tracePt t="8022" x="1689100" y="5740400"/>
          <p14:tracePt t="8030" x="1631950" y="5715000"/>
          <p14:tracePt t="8038" x="1593850" y="5695950"/>
          <p14:tracePt t="8047" x="1562100" y="5683250"/>
          <p14:tracePt t="8055" x="1524000" y="5670550"/>
          <p14:tracePt t="8064" x="1479550" y="5645150"/>
          <p14:tracePt t="8070" x="1454150" y="5626100"/>
          <p14:tracePt t="8080" x="1422400" y="5600700"/>
          <p14:tracePt t="8087" x="1397000" y="5588000"/>
          <p14:tracePt t="8097" x="1384300" y="5575300"/>
          <p14:tracePt t="8103" x="1352550" y="5556250"/>
          <p14:tracePt t="8114" x="1339850" y="5530850"/>
          <p14:tracePt t="8119" x="1327150" y="5518150"/>
          <p14:tracePt t="8126" x="1314450" y="5505450"/>
          <p14:tracePt t="8134" x="1314450" y="5486400"/>
          <p14:tracePt t="8143" x="1314450" y="5473700"/>
          <p14:tracePt t="8151" x="1301750" y="5461000"/>
          <p14:tracePt t="8159" x="1301750" y="5435600"/>
          <p14:tracePt t="8166" x="1301750" y="5416550"/>
          <p14:tracePt t="8175" x="1301750" y="5403850"/>
          <p14:tracePt t="8183" x="1301750" y="5391150"/>
          <p14:tracePt t="8191" x="1301750" y="5378450"/>
          <p14:tracePt t="8199" x="1301750" y="5365750"/>
          <p14:tracePt t="8208" x="1301750" y="5346700"/>
          <p14:tracePt t="8215" x="1301750" y="5321300"/>
          <p14:tracePt t="8223" x="1327150" y="5295900"/>
          <p14:tracePt t="8231" x="1339850" y="5276850"/>
          <p14:tracePt t="8239" x="1352550" y="5251450"/>
          <p14:tracePt t="8247" x="1371600" y="5226050"/>
          <p14:tracePt t="8255" x="1384300" y="5194300"/>
          <p14:tracePt t="8264" x="1409700" y="5168900"/>
          <p14:tracePt t="8272" x="1422400" y="5137150"/>
          <p14:tracePt t="8281" x="1441450" y="5124450"/>
          <p14:tracePt t="8287" x="1466850" y="5099050"/>
          <p14:tracePt t="8297" x="1479550" y="5086350"/>
          <p14:tracePt t="8303" x="1511300" y="5054600"/>
          <p14:tracePt t="8313" x="1524000" y="5041900"/>
          <p14:tracePt t="8319" x="1549400" y="5029200"/>
          <p14:tracePt t="8330" x="1581150" y="5016500"/>
          <p14:tracePt t="8335" x="1606550" y="4997450"/>
          <p14:tracePt t="8346" x="1631950" y="4984750"/>
          <p14:tracePt t="8353" x="1663700" y="4984750"/>
          <p14:tracePt t="8364" x="1701800" y="4972050"/>
          <p14:tracePt t="8368" x="1720850" y="4959350"/>
          <p14:tracePt t="8381" x="1758950" y="4959350"/>
          <p14:tracePt t="8384" x="1771650" y="4959350"/>
          <p14:tracePt t="8397" x="1803400" y="4959350"/>
          <p14:tracePt t="8401" x="1828800" y="4959350"/>
          <p14:tracePt t="8413" x="1860550" y="4959350"/>
          <p14:tracePt t="8424" x="1885950" y="4959350"/>
          <p14:tracePt t="8432" x="1898650" y="4959350"/>
          <p14:tracePt t="8439" x="1911350" y="4959350"/>
          <p14:tracePt t="8447" x="1943100" y="4972050"/>
          <p14:tracePt t="8456" x="1955800" y="4984750"/>
          <p14:tracePt t="8463" x="1968500" y="4984750"/>
          <p14:tracePt t="8472" x="1981200" y="5016500"/>
          <p14:tracePt t="8480" x="2012950" y="5016500"/>
          <p14:tracePt t="8487" x="2025650" y="5029200"/>
          <p14:tracePt t="8497" x="2038350" y="5041900"/>
          <p14:tracePt t="8504" x="2063750" y="5054600"/>
          <p14:tracePt t="8514" x="2082800" y="5067300"/>
          <p14:tracePt t="8519" x="2095500" y="5086350"/>
          <p14:tracePt t="8530" x="2108200" y="5099050"/>
          <p14:tracePt t="8536" x="2120900" y="5111750"/>
          <p14:tracePt t="8546" x="2133600" y="5124450"/>
          <p14:tracePt t="8553" x="2152650" y="5137150"/>
          <p14:tracePt t="8563" x="2165350" y="5156200"/>
          <p14:tracePt t="8568" x="2178050" y="5168900"/>
          <p14:tracePt t="8580" x="2190750" y="5181600"/>
          <p14:tracePt t="8584" x="2203450" y="5194300"/>
          <p14:tracePt t="8596" x="2222500" y="5207000"/>
          <p14:tracePt t="8600" x="2222500" y="5226050"/>
          <p14:tracePt t="8613" x="2235200" y="5238750"/>
          <p14:tracePt t="8617" x="2235200" y="5251450"/>
          <p14:tracePt t="8630" x="2235200" y="5264150"/>
          <p14:tracePt t="8634" x="2247900" y="5276850"/>
          <p14:tracePt t="8649" x="2247900" y="5295900"/>
          <p14:tracePt t="8656" x="2247900" y="5308600"/>
          <p14:tracePt t="8664" x="2247900" y="5321300"/>
          <p14:tracePt t="8680" x="2247900" y="5346700"/>
          <p14:tracePt t="8688" x="2235200" y="5365750"/>
          <p14:tracePt t="8697" x="2222500" y="5378450"/>
          <p14:tracePt t="8705" x="2190750" y="5403850"/>
          <p14:tracePt t="8714" x="2165350" y="5435600"/>
          <p14:tracePt t="8721" x="2120900" y="5473700"/>
          <p14:tracePt t="8730" x="2095500" y="5505450"/>
          <p14:tracePt t="8737" x="2051050" y="5543550"/>
          <p14:tracePt t="8746" x="2038350" y="5556250"/>
          <p14:tracePt t="8753" x="2000250" y="5588000"/>
          <p14:tracePt t="8760" x="1968500" y="5613400"/>
          <p14:tracePt t="8768" x="1943100" y="5657850"/>
          <p14:tracePt t="8777" x="1911350" y="5683250"/>
          <p14:tracePt t="8785" x="1885950" y="5695950"/>
          <p14:tracePt t="8793" x="1860550" y="5715000"/>
          <p14:tracePt t="8801" x="1828800" y="5740400"/>
          <p14:tracePt t="8809" x="1803400" y="5740400"/>
          <p14:tracePt t="8816" x="1790700" y="5753100"/>
          <p14:tracePt t="8825" x="1771650" y="5753100"/>
          <p14:tracePt t="8833" x="1746250" y="5765800"/>
          <p14:tracePt t="8840" x="1720850" y="5765800"/>
          <p14:tracePt t="8849" x="1701800" y="5765800"/>
          <p14:tracePt t="8857" x="1676400" y="5765800"/>
          <p14:tracePt t="8865" x="1651000" y="5765800"/>
          <p14:tracePt t="8873" x="1619250" y="5765800"/>
          <p14:tracePt t="8881" x="1593850" y="5765800"/>
          <p14:tracePt t="8889" x="1562100" y="5753100"/>
          <p14:tracePt t="8897" x="1549400" y="5727700"/>
          <p14:tracePt t="8905" x="1524000" y="5695950"/>
          <p14:tracePt t="8914" x="1479550" y="5670550"/>
          <p14:tracePt t="8922" x="1454150" y="5645150"/>
          <p14:tracePt t="8931" x="1422400" y="5600700"/>
          <p14:tracePt t="8938" x="1409700" y="5575300"/>
          <p14:tracePt t="8947" x="1384300" y="5530850"/>
          <p14:tracePt t="8953" x="1384300" y="5505450"/>
          <p14:tracePt t="8963" x="1371600" y="5461000"/>
          <p14:tracePt t="8969" x="1352550" y="5435600"/>
          <p14:tracePt t="8980" x="1352550" y="5391150"/>
          <p14:tracePt t="8985" x="1352550" y="5346700"/>
          <p14:tracePt t="8996" x="1352550" y="5321300"/>
          <p14:tracePt t="9001" x="1352550" y="5295900"/>
          <p14:tracePt t="9013" x="1352550" y="5251450"/>
          <p14:tracePt t="9019" x="1352550" y="5226050"/>
          <p14:tracePt t="9030" x="1352550" y="5207000"/>
          <p14:tracePt t="9034" x="1352550" y="5181600"/>
          <p14:tracePt t="9048" x="1352550" y="5156200"/>
          <p14:tracePt t="9050" x="1371600" y="5124450"/>
          <p14:tracePt t="9059" x="1384300" y="5111750"/>
          <p14:tracePt t="9066" x="1409700" y="5067300"/>
          <p14:tracePt t="9073" x="1441450" y="5041900"/>
          <p14:tracePt t="9081" x="1466850" y="5029200"/>
          <p14:tracePt t="9089" x="1511300" y="4997450"/>
          <p14:tracePt t="9097" x="1562100" y="4972050"/>
          <p14:tracePt t="9106" x="1619250" y="4959350"/>
          <p14:tracePt t="9114" x="1689100" y="4946650"/>
          <p14:tracePt t="9122" x="1771650" y="4927600"/>
          <p14:tracePt t="9130" x="1860550" y="4914900"/>
          <p14:tracePt t="9139" x="1898650" y="4914900"/>
          <p14:tracePt t="9147" x="1955800" y="4902200"/>
          <p14:tracePt t="9154" x="2025650" y="4902200"/>
          <p14:tracePt t="9164" x="2082800" y="4902200"/>
          <p14:tracePt t="9170" x="2120900" y="4902200"/>
          <p14:tracePt t="9180" x="2152650" y="4902200"/>
          <p14:tracePt t="9186" x="2178050" y="4902200"/>
          <p14:tracePt t="9197" x="2190750" y="4902200"/>
          <p14:tracePt t="9202" x="2222500" y="4902200"/>
          <p14:tracePt t="9213" x="2235200" y="4914900"/>
          <p14:tracePt t="9226" x="2247900" y="4927600"/>
          <p14:tracePt t="9242" x="2247900" y="4946650"/>
          <p14:tracePt t="9250" x="2260600" y="4959350"/>
          <p14:tracePt t="9260" x="2260600" y="4972050"/>
          <p14:tracePt t="9266" x="2273300" y="4984750"/>
          <p14:tracePt t="9274" x="2273300" y="4997450"/>
          <p14:tracePt t="9282" x="2273300" y="5016500"/>
          <p14:tracePt t="9290" x="2292350" y="5029200"/>
          <p14:tracePt t="9299" x="2292350" y="5067300"/>
          <p14:tracePt t="9306" x="2292350" y="5086350"/>
          <p14:tracePt t="9314" x="2292350" y="5137150"/>
          <p14:tracePt t="9322" x="2292350" y="5156200"/>
          <p14:tracePt t="9330" x="2292350" y="5194300"/>
          <p14:tracePt t="9339" x="2292350" y="5238750"/>
          <p14:tracePt t="9347" x="2292350" y="5264150"/>
          <p14:tracePt t="9354" x="2292350" y="5295900"/>
          <p14:tracePt t="9364" x="2273300" y="5334000"/>
          <p14:tracePt t="9370" x="2260600" y="5378450"/>
          <p14:tracePt t="9381" x="2247900" y="5416550"/>
          <p14:tracePt t="9386" x="2235200" y="5448300"/>
          <p14:tracePt t="9396" x="2222500" y="5473700"/>
          <p14:tracePt t="9403" x="2203450" y="5518150"/>
          <p14:tracePt t="9413" x="2178050" y="5543550"/>
          <p14:tracePt t="9420" x="2165350" y="5575300"/>
          <p14:tracePt t="9430" x="2152650" y="5588000"/>
          <p14:tracePt t="9435" x="2120900" y="5613400"/>
          <p14:tracePt t="9447" x="2108200" y="5626100"/>
          <p14:tracePt t="9453" x="2095500" y="5645150"/>
          <p14:tracePt t="9463" x="2082800" y="5645150"/>
          <p14:tracePt t="9467" x="2051050" y="5657850"/>
          <p14:tracePt t="9480" x="2025650" y="5657850"/>
          <p14:tracePt t="9484" x="2012950" y="5670550"/>
          <p14:tracePt t="9497" x="2000250" y="5670550"/>
          <p14:tracePt t="9501" x="1968500" y="5670550"/>
          <p14:tracePt t="9514" x="1943100" y="5670550"/>
          <p14:tracePt t="9516" x="1930400" y="5683250"/>
          <p14:tracePt t="9523" x="1898650" y="5683250"/>
          <p14:tracePt t="9531" x="1885950" y="5683250"/>
          <p14:tracePt t="9539" x="1860550" y="5683250"/>
          <p14:tracePt t="9547" x="1841500" y="5683250"/>
          <p14:tracePt t="9555" x="1828800" y="5683250"/>
          <p14:tracePt t="9564" x="1816100" y="5683250"/>
          <p14:tracePt t="9571" x="1803400" y="5683250"/>
          <p14:tracePt t="9581" x="1790700" y="5683250"/>
          <p14:tracePt t="9587" x="1771650" y="5670550"/>
          <p14:tracePt t="9603" x="1758950" y="5670550"/>
          <p14:tracePt t="9740" x="1771650" y="5670550"/>
          <p14:tracePt t="9795" x="1771650" y="5657850"/>
          <p14:tracePt t="9835" x="1771650" y="5645150"/>
          <p14:tracePt t="9868" x="1771650" y="5626100"/>
          <p14:tracePt t="9900" x="1758950" y="5626100"/>
          <p14:tracePt t="10758" x="1771650" y="5626100"/>
          <p14:tracePt t="10814" x="1790700" y="5626100"/>
          <p14:tracePt t="10863" x="1790700" y="5613400"/>
          <p14:tracePt t="10871" x="1803400" y="5613400"/>
          <p14:tracePt t="10887" x="1803400" y="5600700"/>
          <p14:tracePt t="10911" x="1803400" y="5588000"/>
          <p14:tracePt t="10935" x="1803400" y="5575300"/>
          <p14:tracePt t="10951" x="1816100" y="5575300"/>
          <p14:tracePt t="10959" x="1816100" y="5556250"/>
          <p14:tracePt t="11007" x="1816100" y="5543550"/>
          <p14:tracePt t="11040" x="1816100" y="5530850"/>
          <p14:tracePt t="11055" x="1816100" y="5518150"/>
          <p14:tracePt t="11087" x="1828800" y="5518150"/>
          <p14:tracePt t="11095" x="1828800" y="5505450"/>
          <p14:tracePt t="11160" x="1841500" y="5505450"/>
          <p14:tracePt t="11176" x="1841500" y="5486400"/>
          <p14:tracePt t="11360" x="1828800" y="5486400"/>
          <p14:tracePt t="11384" x="1816100" y="5486400"/>
          <p14:tracePt t="11424" x="1803400" y="5486400"/>
          <p14:tracePt t="11473" x="1803400" y="5473700"/>
          <p14:tracePt t="11521" x="1803400" y="5461000"/>
          <p14:tracePt t="11553" x="1816100" y="5461000"/>
          <p14:tracePt t="11569" x="1828800" y="5461000"/>
          <p14:tracePt t="11585" x="1841500" y="5461000"/>
          <p14:tracePt t="11601" x="1860550" y="5461000"/>
          <p14:tracePt t="11617" x="1873250" y="5461000"/>
          <p14:tracePt t="11625" x="1885950" y="5461000"/>
          <p14:tracePt t="11649" x="1898650" y="5461000"/>
          <p14:tracePt t="11761" x="1885950" y="5461000"/>
          <p14:tracePt t="11794" x="1873250" y="5461000"/>
          <p14:tracePt t="11834" x="1860550" y="5461000"/>
          <p14:tracePt t="11962" x="1873250" y="5461000"/>
          <p14:tracePt t="11994" x="1885950" y="5461000"/>
          <p14:tracePt t="12026" x="1898650" y="5461000"/>
          <p14:tracePt t="12042" x="1898650" y="5448300"/>
          <p14:tracePt t="12171" x="1885950" y="5448300"/>
          <p14:tracePt t="12227" x="1885950" y="5435600"/>
          <p14:tracePt t="12436" x="1885950" y="5416550"/>
          <p14:tracePt t="12452" x="1873250" y="5416550"/>
          <p14:tracePt t="12500" x="1860550" y="5416550"/>
          <p14:tracePt t="12524" x="1841500" y="5416550"/>
          <p14:tracePt t="12540" x="1828800" y="5403850"/>
          <p14:tracePt t="12556" x="1816100" y="5403850"/>
          <p14:tracePt t="12564" x="1803400" y="5403850"/>
          <p14:tracePt t="12572" x="1790700" y="5391150"/>
          <p14:tracePt t="12582" x="1771650" y="5391150"/>
          <p14:tracePt t="12589" x="1758950" y="5378450"/>
          <p14:tracePt t="12596" x="1746250" y="5378450"/>
          <p14:tracePt t="12604" x="1733550" y="5378450"/>
          <p14:tracePt t="12612" x="1733550" y="5365750"/>
          <p14:tracePt t="12621" x="1720850" y="5365750"/>
          <p14:tracePt t="12629" x="1701800" y="5346700"/>
          <p14:tracePt t="12652" x="1689100" y="5334000"/>
          <p14:tracePt t="12677" x="1689100" y="5321300"/>
          <p14:tracePt t="12717" x="1689100" y="5308600"/>
          <p14:tracePt t="12734" x="1701800" y="5308600"/>
          <p14:tracePt t="12741" x="1720850" y="5308600"/>
          <p14:tracePt t="12749" x="1720850" y="5295900"/>
          <p14:tracePt t="12757" x="1733550" y="5295900"/>
          <p14:tracePt t="12766" x="1746250" y="5295900"/>
          <p14:tracePt t="12773" x="1758950" y="5295900"/>
          <p14:tracePt t="12781" x="1771650" y="5276850"/>
          <p14:tracePt t="12790" x="1790700" y="5276850"/>
          <p14:tracePt t="12797" x="1803400" y="5276850"/>
          <p14:tracePt t="12807" x="1803400" y="5264150"/>
          <p14:tracePt t="12813" x="1828800" y="5264150"/>
          <p14:tracePt t="12829" x="1860550" y="5264150"/>
          <p14:tracePt t="12837" x="1873250" y="5251450"/>
          <p14:tracePt t="12846" x="1885950" y="5251450"/>
          <p14:tracePt t="12853" x="1898650" y="5251450"/>
          <p14:tracePt t="12861" x="1911350" y="5251450"/>
          <p14:tracePt t="12869" x="1930400" y="5251450"/>
          <p14:tracePt t="12886" x="1943100" y="5251450"/>
          <p14:tracePt t="12893" x="1955800" y="5251450"/>
          <p14:tracePt t="12901" x="1968500" y="5251450"/>
          <p14:tracePt t="12925" x="1981200" y="5251450"/>
          <p14:tracePt t="12957" x="2000250" y="5251450"/>
          <p14:tracePt t="12966" x="2000250" y="5264150"/>
          <p14:tracePt t="12981" x="2000250" y="5276850"/>
          <p14:tracePt t="12990" x="2000250" y="5295900"/>
          <p14:tracePt t="12998" x="2000250" y="5308600"/>
          <p14:tracePt t="13013" x="2000250" y="5321300"/>
          <p14:tracePt t="13022" x="2000250" y="5334000"/>
          <p14:tracePt t="13029" x="2000250" y="5346700"/>
          <p14:tracePt t="13038" x="2000250" y="5365750"/>
          <p14:tracePt t="13047" x="1981200" y="5378450"/>
          <p14:tracePt t="13061" x="1968500" y="5391150"/>
          <p14:tracePt t="13078" x="1955800" y="5403850"/>
          <p14:tracePt t="13094" x="1943100" y="5403850"/>
          <p14:tracePt t="13103" x="1930400" y="5416550"/>
          <p14:tracePt t="13119" x="1911350" y="5416550"/>
          <p14:tracePt t="13127" x="1898650" y="5416550"/>
          <p14:tracePt t="13134" x="1885950" y="5416550"/>
          <p14:tracePt t="13142" x="1860550" y="5416550"/>
          <p14:tracePt t="13158" x="1841500" y="5416550"/>
          <p14:tracePt t="13166" x="1828800" y="5416550"/>
          <p14:tracePt t="13176" x="1816100" y="5416550"/>
          <p14:tracePt t="13182" x="1803400" y="5416550"/>
          <p14:tracePt t="13190" x="1790700" y="5403850"/>
          <p14:tracePt t="13198" x="1771650" y="5391150"/>
          <p14:tracePt t="13207" x="1758950" y="5378450"/>
          <p14:tracePt t="13215" x="1758950" y="5365750"/>
          <p14:tracePt t="13222" x="1746250" y="5346700"/>
          <p14:tracePt t="13231" x="1746250" y="5334000"/>
          <p14:tracePt t="13239" x="1733550" y="5308600"/>
          <p14:tracePt t="13248" x="1733550" y="5295900"/>
          <p14:tracePt t="13254" x="1733550" y="5276850"/>
          <p14:tracePt t="13264" x="1733550" y="5264150"/>
          <p14:tracePt t="13271" x="1733550" y="5238750"/>
          <p14:tracePt t="13281" x="1733550" y="5226050"/>
          <p14:tracePt t="13287" x="1733550" y="5207000"/>
          <p14:tracePt t="13302" x="1733550" y="5194300"/>
          <p14:tracePt t="13315" x="1733550" y="5181600"/>
          <p14:tracePt t="13318" x="1733550" y="5168900"/>
          <p14:tracePt t="13334" x="1746250" y="5156200"/>
          <p14:tracePt t="13343" x="1758950" y="5156200"/>
          <p14:tracePt t="13351" x="1771650" y="5137150"/>
          <p14:tracePt t="13359" x="1790700" y="5137150"/>
          <p14:tracePt t="13367" x="1816100" y="5124450"/>
          <p14:tracePt t="13375" x="1828800" y="5111750"/>
          <p14:tracePt t="13383" x="1860550" y="5111750"/>
          <p14:tracePt t="13391" x="1873250" y="5111750"/>
          <p14:tracePt t="13399" x="1898650" y="5099050"/>
          <p14:tracePt t="13410" x="1911350" y="5099050"/>
          <p14:tracePt t="13415" x="1930400" y="5099050"/>
          <p14:tracePt t="13423" x="1943100" y="5099050"/>
          <p14:tracePt t="13431" x="1955800" y="5099050"/>
          <p14:tracePt t="13439" x="1968500" y="5099050"/>
          <p14:tracePt t="13448" x="1981200" y="5099050"/>
          <p14:tracePt t="13464" x="2000250" y="5099050"/>
          <p14:tracePt t="13487" x="2012950" y="5099050"/>
          <p14:tracePt t="13503" x="2012950" y="5111750"/>
          <p14:tracePt t="13519" x="2012950" y="5124450"/>
          <p14:tracePt t="13535" x="2025650" y="5137150"/>
          <p14:tracePt t="13543" x="2025650" y="5156200"/>
          <p14:tracePt t="13559" x="2025650" y="5168900"/>
          <p14:tracePt t="13567" x="2025650" y="5181600"/>
          <p14:tracePt t="13575" x="2025650" y="5194300"/>
          <p14:tracePt t="13583" x="2025650" y="5207000"/>
          <p14:tracePt t="13599" x="2025650" y="5226050"/>
          <p14:tracePt t="13615" x="2025650" y="5238750"/>
          <p14:tracePt t="13647" x="2025650" y="5251450"/>
          <p14:tracePt t="13736" x="2025650" y="5238750"/>
          <p14:tracePt t="13793" x="2038350" y="5238750"/>
          <p14:tracePt t="13809" x="2051050" y="5238750"/>
          <p14:tracePt t="13816" x="2082800" y="5238750"/>
          <p14:tracePt t="13824" x="2095500" y="5238750"/>
          <p14:tracePt t="13833" x="2133600" y="5238750"/>
          <p14:tracePt t="13840" x="2165350" y="5238750"/>
          <p14:tracePt t="13849" x="2203450" y="5238750"/>
          <p14:tracePt t="13856" x="2247900" y="5251450"/>
          <p14:tracePt t="13865" x="2292350" y="5264150"/>
          <p14:tracePt t="13873" x="2330450" y="5276850"/>
          <p14:tracePt t="13881" x="2343150" y="5295900"/>
          <p14:tracePt t="13888" x="2387600" y="5308600"/>
          <p14:tracePt t="13896" x="2413000" y="5321300"/>
          <p14:tracePt t="13904" x="2444750" y="5334000"/>
          <p14:tracePt t="13915" x="2457450" y="5365750"/>
          <p14:tracePt t="13921" x="2470150" y="5378450"/>
          <p14:tracePt t="13928" x="2482850" y="5391150"/>
          <p14:tracePt t="13937" x="2501900" y="5403850"/>
          <p14:tracePt t="13945" x="2501900" y="5416550"/>
          <p14:tracePt t="13953" x="2514600" y="5416550"/>
          <p14:tracePt t="13960" x="2514600" y="5435600"/>
          <p14:tracePt t="13976" x="2514600" y="5448300"/>
          <p14:tracePt t="13993" x="2514600" y="5461000"/>
          <p14:tracePt t="14001" x="2501900" y="5473700"/>
          <p14:tracePt t="14009" x="2482850" y="5473700"/>
          <p14:tracePt t="14016" x="2470150" y="5486400"/>
          <p14:tracePt t="14025" x="2444750" y="5505450"/>
          <p14:tracePt t="14033" x="2400300" y="5505450"/>
          <p14:tracePt t="14041" x="2374900" y="5518150"/>
          <p14:tracePt t="14049" x="2330450" y="5530850"/>
          <p14:tracePt t="14057" x="2292350" y="5530850"/>
          <p14:tracePt t="14065" x="2247900" y="5543550"/>
          <p14:tracePt t="14074" x="2190750" y="5543550"/>
          <p14:tracePt t="14083" x="2152650" y="5543550"/>
          <p14:tracePt t="14089" x="2120900" y="5543550"/>
          <p14:tracePt t="14099" x="2082800" y="5543550"/>
          <p14:tracePt t="14105" x="2038350" y="5543550"/>
          <p14:tracePt t="14115" x="2012950" y="5543550"/>
          <p14:tracePt t="14121" x="1981200" y="5543550"/>
          <p14:tracePt t="14129" x="1968500" y="5543550"/>
          <p14:tracePt t="14138" x="1955800" y="5543550"/>
          <p14:tracePt t="14145" x="1943100" y="5530850"/>
          <p14:tracePt t="14154" x="1930400" y="5530850"/>
          <p14:tracePt t="14161" x="1911350" y="5518150"/>
          <p14:tracePt t="14177" x="1911350" y="5505450"/>
          <p14:tracePt t="14209" x="1911350" y="5486400"/>
          <p14:tracePt t="14289" x="1930400" y="5486400"/>
          <p14:tracePt t="14345" x="1943100" y="5486400"/>
          <p14:tracePt t="14482" x="1955800" y="5505450"/>
          <p14:tracePt t="14506" x="1955800" y="5518150"/>
          <p14:tracePt t="14514" x="1968500" y="5518150"/>
          <p14:tracePt t="14539" x="1968500" y="5530850"/>
          <p14:tracePt t="15734" x="2000250" y="5518150"/>
          <p14:tracePt t="15742" x="2082800" y="5473700"/>
          <p14:tracePt t="15750" x="2190750" y="5435600"/>
          <p14:tracePt t="15758" x="2330450" y="5378450"/>
          <p14:tracePt t="15767" x="2641600" y="5276850"/>
          <p14:tracePt t="15775" x="2921000" y="5207000"/>
          <p14:tracePt t="15782" x="3270250" y="5124450"/>
          <p14:tracePt t="15794" x="3714750" y="5041900"/>
          <p14:tracePt t="15800" x="4229100" y="4959350"/>
          <p14:tracePt t="15809" x="4762500" y="4876800"/>
          <p14:tracePt t="15814" x="5295900" y="4819650"/>
          <p14:tracePt t="15822" x="5822950" y="4762500"/>
          <p14:tracePt t="15831" x="6299200" y="4737100"/>
          <p14:tracePt t="15842" x="6508750" y="4737100"/>
          <p14:tracePt t="15847" x="6870700" y="4705350"/>
          <p14:tracePt t="15854" x="7194550" y="4705350"/>
          <p14:tracePt t="15864" x="7486650" y="4692650"/>
          <p14:tracePt t="15870" x="7721600" y="4692650"/>
          <p14:tracePt t="15878" x="7931150" y="4692650"/>
          <p14:tracePt t="15887" x="8128000" y="4692650"/>
          <p14:tracePt t="15894" x="8312150" y="4692650"/>
          <p14:tracePt t="15902" x="8464550" y="4692650"/>
          <p14:tracePt t="15910" x="8547100" y="4692650"/>
          <p14:tracePt t="15919" x="8674100" y="4705350"/>
          <p14:tracePt t="15927" x="8801100" y="4705350"/>
          <p14:tracePt t="15936" x="8909050" y="4718050"/>
          <p14:tracePt t="15943" x="8991600" y="4718050"/>
          <p14:tracePt t="15953" x="9023350" y="4737100"/>
          <p14:tracePt t="15959" x="9080500" y="4737100"/>
          <p14:tracePt t="15968" x="9131300" y="4749800"/>
          <p14:tracePt t="15975" x="9175750" y="4749800"/>
          <p14:tracePt t="15982" x="9201150" y="4762500"/>
          <p14:tracePt t="15991" x="9232900" y="4762500"/>
          <p14:tracePt t="15998" x="9245600" y="4762500"/>
          <p14:tracePt t="16009" x="9258300" y="4762500"/>
          <p14:tracePt t="16015" x="9271000" y="4762500"/>
          <p14:tracePt t="16023" x="9290050" y="4775200"/>
          <p14:tracePt t="16030" x="9302750" y="4775200"/>
          <p14:tracePt t="16039" x="9315450" y="4775200"/>
          <p14:tracePt t="16055" x="9328150" y="4787900"/>
          <p14:tracePt t="16071" x="9340850" y="4787900"/>
          <p14:tracePt t="16079" x="9340850" y="4806950"/>
          <p14:tracePt t="16103" x="9359900" y="4819650"/>
          <p14:tracePt t="16119" x="9359900" y="4832350"/>
          <p14:tracePt t="16127" x="9359900" y="4857750"/>
          <p14:tracePt t="16135" x="9340850" y="4876800"/>
          <p14:tracePt t="16143" x="9315450" y="4902200"/>
          <p14:tracePt t="16151" x="9271000" y="4946650"/>
          <p14:tracePt t="16160" x="9220200" y="4984750"/>
          <p14:tracePt t="16169" x="9150350" y="5041900"/>
          <p14:tracePt t="16175" x="9080500" y="5086350"/>
          <p14:tracePt t="16183" x="8991600" y="5137150"/>
          <p14:tracePt t="16191" x="8921750" y="5181600"/>
          <p14:tracePt t="16200" x="8851900" y="5226050"/>
          <p14:tracePt t="16207" x="8769350" y="5276850"/>
          <p14:tracePt t="16216" x="8686800" y="5321300"/>
          <p14:tracePt t="16223" x="8604250" y="5365750"/>
          <p14:tracePt t="16234" x="8502650" y="5416550"/>
          <p14:tracePt t="16239" x="8407400" y="5473700"/>
          <p14:tracePt t="16249" x="8324850" y="5505450"/>
          <p14:tracePt t="16256" x="8210550" y="5556250"/>
          <p14:tracePt t="16266" x="8115300" y="5600700"/>
          <p14:tracePt t="16273" x="8001000" y="5626100"/>
          <p14:tracePt t="16282" x="7893050" y="5670550"/>
          <p14:tracePt t="16288" x="7791450" y="5695950"/>
          <p14:tracePt t="16300" x="7683500" y="5715000"/>
          <p14:tracePt t="16304" x="7581900" y="5740400"/>
          <p14:tracePt t="16315" x="7486650" y="5753100"/>
          <p14:tracePt t="16320" x="7404100" y="5765800"/>
          <p14:tracePt t="16332" x="7372350" y="5765800"/>
          <p14:tracePt t="16336" x="7302500" y="5765800"/>
          <p14:tracePt t="16349" x="7264400" y="5765800"/>
          <p14:tracePt t="16354" x="7207250" y="5784850"/>
          <p14:tracePt t="16367" x="7175500" y="5784850"/>
          <p14:tracePt t="16368" x="7137400" y="5784850"/>
          <p14:tracePt t="16376" x="7105650" y="5784850"/>
          <p14:tracePt t="16384" x="7092950" y="5784850"/>
          <p14:tracePt t="16393" x="7080250" y="5784850"/>
          <p14:tracePt t="16400" x="7054850" y="5784850"/>
          <p14:tracePt t="16408" x="7035800" y="5784850"/>
          <p14:tracePt t="16416" x="7023100" y="5784850"/>
          <p14:tracePt t="16424" x="7010400" y="5784850"/>
          <p14:tracePt t="16434" x="7010400" y="5765800"/>
          <p14:tracePt t="16440" x="6997700" y="5765800"/>
          <p14:tracePt t="16450" x="6985000" y="5753100"/>
          <p14:tracePt t="16465" x="6965950" y="5753100"/>
          <p14:tracePt t="16473" x="6965950" y="5740400"/>
          <p14:tracePt t="16488" x="6965950" y="5727700"/>
          <p14:tracePt t="16737" x="6997700" y="5727700"/>
          <p14:tracePt t="16745" x="7023100" y="5727700"/>
          <p14:tracePt t="16753" x="7054850" y="5727700"/>
          <p14:tracePt t="16761" x="7092950" y="5715000"/>
          <p14:tracePt t="16771" x="7150100" y="5695950"/>
          <p14:tracePt t="16777" x="7207250" y="5683250"/>
          <p14:tracePt t="16785" x="7245350" y="5670550"/>
          <p14:tracePt t="16794" x="7289800" y="5670550"/>
          <p14:tracePt t="16804" x="7359650" y="5670550"/>
          <p14:tracePt t="16809" x="7385050" y="5657850"/>
          <p14:tracePt t="16817" x="7429500" y="5657850"/>
          <p14:tracePt t="16826" x="7473950" y="5645150"/>
          <p14:tracePt t="16834" x="7499350" y="5645150"/>
          <p14:tracePt t="16841" x="7524750" y="5645150"/>
          <p14:tracePt t="16850" x="7556500" y="5645150"/>
          <p14:tracePt t="16861" x="7569200" y="5626100"/>
          <p14:tracePt t="16867" x="7581900" y="5626100"/>
          <p14:tracePt t="16874" x="7594600" y="5626100"/>
          <p14:tracePt t="16905" x="7613650" y="5626100"/>
          <p14:tracePt t="16914" x="7613650" y="5613400"/>
          <p14:tracePt t="16994" x="7613650" y="5600700"/>
          <p14:tracePt t="17083" x="7613650" y="5588000"/>
          <p14:tracePt t="17130" x="7613650" y="5575300"/>
          <p14:tracePt t="17147" x="7594600" y="5575300"/>
          <p14:tracePt t="17170" x="7581900" y="5575300"/>
          <p14:tracePt t="17178" x="7569200" y="5575300"/>
          <p14:tracePt t="17188" x="7556500" y="5556250"/>
          <p14:tracePt t="17194" x="7543800" y="5556250"/>
          <p14:tracePt t="17203" x="7512050" y="5556250"/>
          <p14:tracePt t="17210" x="7499350" y="5543550"/>
          <p14:tracePt t="17220" x="7473950" y="5543550"/>
          <p14:tracePt t="17228" x="7454900" y="5530850"/>
          <p14:tracePt t="17234" x="7429500" y="5530850"/>
          <p14:tracePt t="17244" x="7416800" y="5518150"/>
          <p14:tracePt t="17250" x="7385050" y="5505450"/>
          <p14:tracePt t="17260" x="7372350" y="5486400"/>
          <p14:tracePt t="17267" x="7346950" y="5486400"/>
          <p14:tracePt t="17274" x="7334250" y="5473700"/>
          <p14:tracePt t="17283" x="7315200" y="5461000"/>
          <p14:tracePt t="17291" x="7302500" y="5461000"/>
          <p14:tracePt t="17300" x="7277100" y="5448300"/>
          <p14:tracePt t="17306" x="7264400" y="5435600"/>
          <p14:tracePt t="17314" x="7264400" y="5416550"/>
          <p14:tracePt t="17323" x="7245350" y="5416550"/>
          <p14:tracePt t="17331" x="7232650" y="5403850"/>
          <p14:tracePt t="17346" x="7219950" y="5391150"/>
          <p14:tracePt t="17371" x="7207250" y="5378450"/>
          <p14:tracePt t="17387" x="7207250" y="5365750"/>
          <p14:tracePt t="17403" x="7194550" y="5365750"/>
          <p14:tracePt t="17420" x="7194550" y="5346700"/>
          <p14:tracePt t="17435" x="7194550" y="5334000"/>
          <p14:tracePt t="17444" x="7194550" y="5321300"/>
          <p14:tracePt t="17464" x="7194550" y="5308600"/>
          <p14:tracePt t="17468" x="7194550" y="5295900"/>
          <p14:tracePt t="17476" x="7194550" y="5276850"/>
          <p14:tracePt t="17483" x="7194550" y="5264150"/>
          <p14:tracePt t="17491" x="7194550" y="5238750"/>
          <p14:tracePt t="17500" x="7194550" y="5207000"/>
          <p14:tracePt t="17510" x="7194550" y="5194300"/>
          <p14:tracePt t="17516" x="7207250" y="5168900"/>
          <p14:tracePt t="17523" x="7219950" y="5137150"/>
          <p14:tracePt t="17532" x="7232650" y="5111750"/>
          <p14:tracePt t="17540" x="7264400" y="5086350"/>
          <p14:tracePt t="17549" x="7277100" y="5054600"/>
          <p14:tracePt t="17555" x="7315200" y="5041900"/>
          <p14:tracePt t="17565" x="7359650" y="5016500"/>
          <p14:tracePt t="17571" x="7404100" y="4997450"/>
          <p14:tracePt t="17582" x="7454900" y="4984750"/>
          <p14:tracePt t="17587" x="7499350" y="4972050"/>
          <p14:tracePt t="17596" x="7524750" y="4959350"/>
          <p14:tracePt t="17604" x="7556500" y="4959350"/>
          <p14:tracePt t="17615" x="7594600" y="4959350"/>
          <p14:tracePt t="17621" x="7639050" y="4946650"/>
          <p14:tracePt t="17627" x="7664450" y="4946650"/>
          <p14:tracePt t="17637" x="7696200" y="4946650"/>
          <p14:tracePt t="17644" x="7721600" y="4946650"/>
          <p14:tracePt t="17652" x="7753350" y="4946650"/>
          <p14:tracePt t="17661" x="7766050" y="4946650"/>
          <p14:tracePt t="17667" x="7778750" y="4946650"/>
          <p14:tracePt t="17676" x="7791450" y="4959350"/>
          <p14:tracePt t="17684" x="7823200" y="4972050"/>
          <p14:tracePt t="17693" x="7835900" y="4984750"/>
          <p14:tracePt t="17701" x="7848600" y="4997450"/>
          <p14:tracePt t="17709" x="7861300" y="5029200"/>
          <p14:tracePt t="17716" x="7893050" y="5041900"/>
          <p14:tracePt t="17727" x="7905750" y="5067300"/>
          <p14:tracePt t="17732" x="7918450" y="5086350"/>
          <p14:tracePt t="17742" x="7931150" y="5124450"/>
          <p14:tracePt t="17749" x="7931150" y="5168900"/>
          <p14:tracePt t="17756" x="7943850" y="5207000"/>
          <p14:tracePt t="17764" x="7943850" y="5251450"/>
          <p14:tracePt t="17776" x="7943850" y="5308600"/>
          <p14:tracePt t="17782" x="7943850" y="5365750"/>
          <p14:tracePt t="17788" x="7943850" y="5448300"/>
          <p14:tracePt t="17797" x="7931150" y="5518150"/>
          <p14:tracePt t="17805" x="7905750" y="5588000"/>
          <p14:tracePt t="17812" x="7874000" y="5657850"/>
          <p14:tracePt t="17823" x="7861300" y="5683250"/>
          <p14:tracePt t="17829" x="7848600" y="5727700"/>
          <p14:tracePt t="17836" x="7823200" y="5765800"/>
          <p14:tracePt t="17844" x="7791450" y="5797550"/>
          <p14:tracePt t="17852" x="7766050" y="5822950"/>
          <p14:tracePt t="17860" x="7734300" y="5835650"/>
          <p14:tracePt t="17869" x="7708900" y="5854700"/>
          <p14:tracePt t="17877" x="7683500" y="5867400"/>
          <p14:tracePt t="17887" x="7651750" y="5867400"/>
          <p14:tracePt t="17892" x="7594600" y="5867400"/>
          <p14:tracePt t="17902" x="7569200" y="5867400"/>
          <p14:tracePt t="17908" x="7524750" y="5867400"/>
          <p14:tracePt t="17919" x="7486650" y="5835650"/>
          <p14:tracePt t="17927" x="7442200" y="5797550"/>
          <p14:tracePt t="17935" x="7385050" y="5765800"/>
          <p14:tracePt t="17941" x="7359650" y="5727700"/>
          <p14:tracePt t="17954" x="7315200" y="5683250"/>
          <p14:tracePt t="17958" x="7289800" y="5626100"/>
          <p14:tracePt t="17969" x="7289800" y="5613400"/>
          <p14:tracePt t="17973" x="7264400" y="5575300"/>
          <p14:tracePt t="17986" x="7264400" y="5530850"/>
          <p14:tracePt t="17990" x="7245350" y="5486400"/>
          <p14:tracePt t="18002" x="7245350" y="5461000"/>
          <p14:tracePt t="18007" x="7245350" y="5435600"/>
          <p14:tracePt t="18020" x="7245350" y="5403850"/>
          <p14:tracePt t="18023" x="7245350" y="5378450"/>
          <p14:tracePt t="18035" x="7245350" y="5365750"/>
          <p14:tracePt t="18039" x="7245350" y="5346700"/>
          <p14:tracePt t="18052" x="7264400" y="5321300"/>
          <p14:tracePt t="18056" x="7289800" y="5308600"/>
          <p14:tracePt t="18071" x="7315200" y="5276850"/>
          <p14:tracePt t="18073" x="7359650" y="5264150"/>
          <p14:tracePt t="18089" x="7416800" y="5251450"/>
          <p14:tracePt t="18091" x="7454900" y="5238750"/>
          <p14:tracePt t="18103" x="7556500" y="5226050"/>
          <p14:tracePt t="18110" x="7613650" y="5226050"/>
          <p14:tracePt t="18119" x="7664450" y="5226050"/>
          <p14:tracePt t="18127" x="7696200" y="5226050"/>
          <p14:tracePt t="18133" x="7734300" y="5226050"/>
          <p14:tracePt t="18143" x="7766050" y="5226050"/>
          <p14:tracePt t="18149" x="7791450" y="5226050"/>
          <p14:tracePt t="18159" x="7823200" y="5226050"/>
          <p14:tracePt t="18168" x="7835900" y="5226050"/>
          <p14:tracePt t="18175" x="7848600" y="5238750"/>
          <p14:tracePt t="18183" x="7861300" y="5238750"/>
          <p14:tracePt t="18194" x="7874000" y="5238750"/>
          <p14:tracePt t="18200" x="7874000" y="5251450"/>
          <p14:tracePt t="18214" x="7874000" y="5264150"/>
          <p14:tracePt t="18230" x="7874000" y="5276850"/>
          <p14:tracePt t="18253" x="7874000" y="5295900"/>
          <p14:tracePt t="18286" x="7874000" y="5308600"/>
          <p14:tracePt t="18294" x="7861300" y="5308600"/>
          <p14:tracePt t="18317" x="7848600" y="5308600"/>
          <p14:tracePt t="18350" x="7848600" y="5295900"/>
          <p14:tracePt t="18366" x="7848600" y="5276850"/>
          <p14:tracePt t="18382" x="7848600" y="5264150"/>
          <p14:tracePt t="18398" x="7861300" y="5251450"/>
          <p14:tracePt t="18407" x="7874000" y="5238750"/>
          <p14:tracePt t="18414" x="7905750" y="5238750"/>
          <p14:tracePt t="18422" x="7918450" y="5226050"/>
          <p14:tracePt t="18430" x="7943850" y="5207000"/>
          <p14:tracePt t="18439" x="7962900" y="5207000"/>
          <p14:tracePt t="18447" x="7988300" y="5207000"/>
          <p14:tracePt t="18454" x="8001000" y="5207000"/>
          <p14:tracePt t="18462" x="8032750" y="5207000"/>
          <p14:tracePt t="18470" x="8045450" y="5207000"/>
          <p14:tracePt t="18483" x="8058150" y="5207000"/>
          <p14:tracePt t="18490" x="8070850" y="5207000"/>
          <p14:tracePt t="18514" x="8102600" y="5238750"/>
          <p14:tracePt t="18521" x="8115300" y="5251450"/>
          <p14:tracePt t="18534" x="8128000" y="5264150"/>
          <p14:tracePt t="18542" x="8128000" y="5295900"/>
          <p14:tracePt t="18550" x="8128000" y="5321300"/>
          <p14:tracePt t="18559" x="8128000" y="5365750"/>
          <p14:tracePt t="18567" x="8115300" y="5391150"/>
          <p14:tracePt t="18575" x="8102600" y="5435600"/>
          <p14:tracePt t="18583" x="8070850" y="5486400"/>
          <p14:tracePt t="18591" x="8032750" y="5543550"/>
          <p14:tracePt t="18598" x="7988300" y="5600700"/>
          <p14:tracePt t="18607" x="7943850" y="5626100"/>
          <p14:tracePt t="18615" x="7905750" y="5670550"/>
          <p14:tracePt t="18630" x="7848600" y="5695950"/>
          <p14:tracePt t="18637" x="7791450" y="5715000"/>
          <p14:tracePt t="18648" x="7734300" y="5727700"/>
          <p14:tracePt t="18648" x="7683500" y="5727700"/>
          <p14:tracePt t="18655" x="7626350" y="5727700"/>
          <p14:tracePt t="18663" x="7569200" y="5727700"/>
          <p14:tracePt t="18673" x="7524750" y="5727700"/>
          <p14:tracePt t="18679" x="7512050" y="5695950"/>
          <p14:tracePt t="18688" x="7473950" y="5683250"/>
          <p14:tracePt t="18695" x="7442200" y="5645150"/>
          <p14:tracePt t="18704" x="7416800" y="5613400"/>
          <p14:tracePt t="18711" x="7404100" y="5588000"/>
          <p14:tracePt t="18721" x="7385050" y="5556250"/>
          <p14:tracePt t="18727" x="7372350" y="5518150"/>
          <p14:tracePt t="18737" x="7372350" y="5505450"/>
          <p14:tracePt t="18744" x="7372350" y="5473700"/>
          <p14:tracePt t="18755" x="7372350" y="5448300"/>
          <p14:tracePt t="18759" x="7372350" y="5435600"/>
          <p14:tracePt t="18770" x="7372350" y="5416550"/>
          <p14:tracePt t="18775" x="7372350" y="5403850"/>
          <p14:tracePt t="18787" x="7385050" y="5391150"/>
          <p14:tracePt t="18792" x="7404100" y="5378450"/>
          <p14:tracePt t="18803" x="7429500" y="5365750"/>
          <p14:tracePt t="18809" x="7454900" y="5346700"/>
          <p14:tracePt t="18821" x="7473950" y="5334000"/>
          <p14:tracePt t="18826" x="7499350" y="5321300"/>
          <p14:tracePt t="18837" x="7524750" y="5308600"/>
          <p14:tracePt t="18843" x="7569200" y="5308600"/>
          <p14:tracePt t="18858" x="7626350" y="5295900"/>
          <p14:tracePt t="18864" x="7651750" y="5295900"/>
          <p14:tracePt t="18872" x="7683500" y="5295900"/>
          <p14:tracePt t="18879" x="7708900" y="5295900"/>
          <p14:tracePt t="18888" x="7734300" y="5295900"/>
          <p14:tracePt t="18895" x="7753350" y="5295900"/>
          <p14:tracePt t="18908" x="7766050" y="5295900"/>
          <p14:tracePt t="18912" x="7778750" y="5295900"/>
          <p14:tracePt t="18921" x="7791450" y="5295900"/>
          <p14:tracePt t="18937" x="7804150" y="5295900"/>
          <p14:tracePt t="18959" x="7823200" y="5295900"/>
          <p14:tracePt t="19561" x="7835900" y="5295900"/>
          <p14:tracePt t="19569" x="7861300" y="5295900"/>
          <p14:tracePt t="19578" x="7874000" y="5295900"/>
          <p14:tracePt t="19585" x="7905750" y="5295900"/>
          <p14:tracePt t="19597" x="7918450" y="5295900"/>
          <p14:tracePt t="19602" x="7931150" y="5295900"/>
          <p14:tracePt t="19610" x="7943850" y="5308600"/>
          <p14:tracePt t="19620" x="7975600" y="5308600"/>
          <p14:tracePt t="19626" x="7988300" y="5308600"/>
          <p14:tracePt t="19634" x="8001000" y="5308600"/>
          <p14:tracePt t="19650" x="8013700" y="5308600"/>
          <p14:tracePt t="19666" x="8032750" y="5308600"/>
          <p14:tracePt t="19698" x="8045450" y="5308600"/>
          <p14:tracePt t="19842" x="8045450" y="5321300"/>
          <p14:tracePt t="20316" x="8032750" y="5321300"/>
          <p14:tracePt t="20324" x="8001000" y="5334000"/>
          <p14:tracePt t="20332" x="7975600" y="5346700"/>
          <p14:tracePt t="20341" x="7931150" y="5378450"/>
          <p14:tracePt t="20349" x="7874000" y="5403850"/>
          <p14:tracePt t="20356" x="7778750" y="5461000"/>
          <p14:tracePt t="20364" x="7683500" y="5505450"/>
          <p14:tracePt t="20372" x="7556500" y="5556250"/>
          <p14:tracePt t="20381" x="7404100" y="5626100"/>
          <p14:tracePt t="20388" x="7207250" y="5683250"/>
          <p14:tracePt t="20396" x="6997700" y="5753100"/>
          <p14:tracePt t="20404" x="6591300" y="5854700"/>
          <p14:tracePt t="20413" x="6299200" y="5892800"/>
          <p14:tracePt t="20421" x="5949950" y="5949950"/>
          <p14:tracePt t="20428" x="5575300" y="5962650"/>
          <p14:tracePt t="20436" x="5181600" y="5975350"/>
          <p14:tracePt t="20444" x="4787900" y="5994400"/>
          <p14:tracePt t="20452" x="4387850" y="5994400"/>
          <p14:tracePt t="20461" x="4203700" y="5994400"/>
          <p14:tracePt t="20468" x="3854450" y="5994400"/>
          <p14:tracePt t="20477" x="3549650" y="5994400"/>
          <p14:tracePt t="20484" x="3251200" y="5962650"/>
          <p14:tracePt t="20492" x="2990850" y="5905500"/>
          <p14:tracePt t="20502" x="2762250" y="5867400"/>
          <p14:tracePt t="20508" x="2679700" y="5835650"/>
          <p14:tracePt t="20518" x="2482850" y="5797550"/>
          <p14:tracePt t="20525" x="2317750" y="5765800"/>
          <p14:tracePt t="20534" x="2190750" y="5715000"/>
          <p14:tracePt t="20544" x="2082800" y="5683250"/>
          <p14:tracePt t="20551" x="1981200" y="5645150"/>
          <p14:tracePt t="20557" x="1898650" y="5600700"/>
          <p14:tracePt t="20568" x="1816100" y="5543550"/>
          <p14:tracePt t="20573" x="1758950" y="5505450"/>
          <p14:tracePt t="20583" x="1701800" y="5461000"/>
          <p14:tracePt t="20589" x="1689100" y="5448300"/>
          <p14:tracePt t="20600" x="1651000" y="5403850"/>
          <p14:tracePt t="20605" x="1619250" y="5378450"/>
          <p14:tracePt t="20617" x="1606550" y="5334000"/>
          <p14:tracePt t="20622" x="1593850" y="5308600"/>
          <p14:tracePt t="20634" x="1581150" y="5295900"/>
          <p14:tracePt t="20639" x="1581150" y="5276850"/>
          <p14:tracePt t="20650" x="1581150" y="5251450"/>
          <p14:tracePt t="20655" x="1581150" y="5238750"/>
          <p14:tracePt t="20667" x="1581150" y="5226050"/>
          <p14:tracePt t="20671" x="1593850" y="5207000"/>
          <p14:tracePt t="20684" x="1631950" y="5181600"/>
          <p14:tracePt t="20689" x="1689100" y="5137150"/>
          <p14:tracePt t="20702" x="1790700" y="5099050"/>
          <p14:tracePt t="20702" x="1930400" y="5041900"/>
          <p14:tracePt t="20709" x="2203450" y="4927600"/>
          <p14:tracePt t="20717" x="2482850" y="4857750"/>
          <p14:tracePt t="20725" x="2832100" y="4762500"/>
          <p14:tracePt t="20734" x="3530600" y="4622800"/>
          <p14:tracePt t="20743" x="3797300" y="4597400"/>
          <p14:tracePt t="20751" x="4356100" y="4552950"/>
          <p14:tracePt t="20757" x="4914900" y="4508500"/>
          <p14:tracePt t="20768" x="5486400" y="4495800"/>
          <p14:tracePt t="20774" x="5727700" y="4495800"/>
          <p14:tracePt t="20783" x="6172200" y="4495800"/>
          <p14:tracePt t="20790" x="6546850" y="4495800"/>
          <p14:tracePt t="20800" x="6845300" y="4495800"/>
          <p14:tracePt t="20807" x="7105650" y="4495800"/>
          <p14:tracePt t="20817" x="7207250" y="4508500"/>
          <p14:tracePt t="20822" x="7385050" y="4552950"/>
          <p14:tracePt t="20835" x="7543800" y="4578350"/>
          <p14:tracePt t="20840" x="7664450" y="4610100"/>
          <p14:tracePt t="20850" x="7778750" y="4635500"/>
          <p14:tracePt t="20856" x="7874000" y="4667250"/>
          <p14:tracePt t="20867" x="7943850" y="4679950"/>
          <p14:tracePt t="20874" x="7975600" y="4692650"/>
          <p14:tracePt t="20883" x="8045450" y="4705350"/>
          <p14:tracePt t="20889" x="8083550" y="4705350"/>
          <p14:tracePt t="20902" x="8115300" y="4718050"/>
          <p14:tracePt t="20903" x="8128000" y="4718050"/>
          <p14:tracePt t="20910" x="8140700" y="4737100"/>
          <p14:tracePt t="20918" x="8153400" y="4737100"/>
          <p14:tracePt t="20934" x="8172450" y="4737100"/>
          <p14:tracePt t="20950" x="8172450" y="4749800"/>
          <p14:tracePt t="21439" x="8172450" y="4762500"/>
          <p14:tracePt t="21447" x="8172450" y="4775200"/>
          <p14:tracePt t="21455" x="8172450" y="4787900"/>
          <p14:tracePt t="21463" x="8172450" y="4819650"/>
          <p14:tracePt t="21471" x="8172450" y="4845050"/>
          <p14:tracePt t="21479" x="8153400" y="4857750"/>
          <p14:tracePt t="21488" x="8153400" y="4889500"/>
          <p14:tracePt t="21496" x="8140700" y="4914900"/>
          <p14:tracePt t="21503" x="8140700" y="4927600"/>
          <p14:tracePt t="21512" x="8140700" y="4959350"/>
          <p14:tracePt t="21519" x="8128000" y="4984750"/>
          <p14:tracePt t="21528" x="8128000" y="4997450"/>
          <p14:tracePt t="21536" x="8128000" y="5016500"/>
          <p14:tracePt t="21544" x="8115300" y="5029200"/>
          <p14:tracePt t="21552" x="8115300" y="5041900"/>
          <p14:tracePt t="21568" x="8115300" y="5054600"/>
          <p14:tracePt t="21584" x="8115300" y="5067300"/>
          <p14:tracePt t="21608" x="8115300" y="5086350"/>
          <p14:tracePt t="22306" x="8115300" y="5099050"/>
          <p14:tracePt t="22314" x="8115300" y="5111750"/>
          <p14:tracePt t="22322" x="8115300" y="5137150"/>
          <p14:tracePt t="22330" x="8128000" y="5156200"/>
          <p14:tracePt t="22339" x="8140700" y="5181600"/>
          <p14:tracePt t="22346" x="8172450" y="5207000"/>
          <p14:tracePt t="22354" x="8210550" y="5238750"/>
          <p14:tracePt t="22362" x="8255000" y="5264150"/>
          <p14:tracePt t="22370" x="8324850" y="5295900"/>
          <p14:tracePt t="22378" x="8432800" y="5321300"/>
          <p14:tracePt t="22387" x="8502650" y="5334000"/>
          <p14:tracePt t="22395" x="8604250" y="5346700"/>
          <p14:tracePt t="22402" x="8699500" y="5365750"/>
          <p14:tracePt t="22410" x="8801100" y="5378450"/>
          <p14:tracePt t="22419" x="8883650" y="5378450"/>
          <p14:tracePt t="22426" x="8978900" y="5378450"/>
          <p14:tracePt t="22435" x="9061450" y="5378450"/>
          <p14:tracePt t="22442" x="9131300" y="5378450"/>
          <p14:tracePt t="22451" x="9220200" y="5378450"/>
          <p14:tracePt t="22458" x="9232900" y="5378450"/>
          <p14:tracePt t="22467" x="9290050" y="5378450"/>
          <p14:tracePt t="22478" x="9340850" y="5365750"/>
          <p14:tracePt t="22484" x="9372600" y="5365750"/>
          <p14:tracePt t="22491" x="9398000" y="5346700"/>
          <p14:tracePt t="22501" x="9410700" y="5346700"/>
          <p14:tracePt t="22803" x="9429750" y="5346700"/>
          <p14:tracePt t="22812" x="9455150" y="5346700"/>
          <p14:tracePt t="22823" x="9480550" y="5334000"/>
          <p14:tracePt t="22828" x="9569450" y="5308600"/>
          <p14:tracePt t="22836" x="9639300" y="5264150"/>
          <p14:tracePt t="22844" x="9709150" y="5238750"/>
          <p14:tracePt t="22852" x="9779000" y="5207000"/>
          <p14:tracePt t="22862" x="9848850" y="5194300"/>
          <p14:tracePt t="22868" x="9874250" y="5181600"/>
          <p14:tracePt t="22876" x="9918700" y="5156200"/>
          <p14:tracePt t="22884" x="9969500" y="5137150"/>
          <p14:tracePt t="22892" x="10013950" y="5111750"/>
          <p14:tracePt t="22902" x="10058400" y="5099050"/>
          <p14:tracePt t="22930" x="10128250" y="5041900"/>
          <p14:tracePt t="22938" x="10153650" y="5016500"/>
          <p14:tracePt t="22946" x="10166350" y="4997450"/>
          <p14:tracePt t="22955" x="10191750" y="4984750"/>
          <p14:tracePt t="22962" x="10210800" y="4959350"/>
          <p14:tracePt t="22968" x="10223500" y="4946650"/>
          <p14:tracePt t="22979" x="10236200" y="4927600"/>
          <p14:tracePt t="22986" x="10248900" y="4914900"/>
          <p14:tracePt t="22997" x="10280650" y="4889500"/>
          <p14:tracePt t="23004" x="10293350" y="4876800"/>
          <p14:tracePt t="23023" x="10318750" y="4845050"/>
          <p14:tracePt t="23032" x="10318750" y="4832350"/>
          <p14:tracePt t="23037" x="10331450" y="4832350"/>
          <p14:tracePt t="23050" x="10350500" y="4819650"/>
          <p14:tracePt t="23058" x="10350500" y="4806950"/>
          <p14:tracePt t="23075" x="10363200" y="4806950"/>
          <p14:tracePt t="23093" x="10375900" y="4787900"/>
          <p14:tracePt t="23094" x="10388600" y="4787900"/>
          <p14:tracePt t="23112" x="10388600" y="4775200"/>
          <p14:tracePt t="23134" x="10401300" y="4775200"/>
          <p14:tracePt t="23173" x="10420350" y="4775200"/>
          <p14:tracePt t="23225" x="10420350" y="4762500"/>
          <p14:tracePt t="23261" x="10433050" y="4762500"/>
          <p14:tracePt t="23350" x="10420350" y="4762500"/>
          <p14:tracePt t="23366" x="10401300" y="4762500"/>
          <p14:tracePt t="23368" x="10388600" y="4787900"/>
          <p14:tracePt t="23376" x="10318750" y="4819650"/>
          <p14:tracePt t="23383" x="10179050" y="4876800"/>
          <p14:tracePt t="23411" x="9499600" y="5111750"/>
          <p14:tracePt t="23424" x="8756650" y="5334000"/>
          <p14:tracePt t="23430" x="8324850" y="5461000"/>
          <p14:tracePt t="23439" x="7861300" y="5600700"/>
          <p14:tracePt t="23447" x="7442200" y="5695950"/>
          <p14:tracePt t="23456" x="7035800" y="5810250"/>
          <p14:tracePt t="23462" x="6845300" y="5854700"/>
          <p14:tracePt t="23470" x="6496050" y="5949950"/>
          <p14:tracePt t="23479" x="6197600" y="6019800"/>
          <p14:tracePt t="23486" x="6102350" y="6032500"/>
          <p14:tracePt t="23494" x="5880100" y="6089650"/>
          <p14:tracePt t="23506" x="5695950" y="6134100"/>
          <p14:tracePt t="23568" x="5435600" y="6172200"/>
          <p14:tracePt t="23831" x="5416550" y="6216650"/>
          <p14:tracePt t="23841" x="5391150" y="6299200"/>
          <p14:tracePt t="23848" x="5334000" y="6394450"/>
          <p14:tracePt t="23855" x="5276850" y="6496050"/>
          <p14:tracePt t="25529"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751A-3028-C04E-BBCD-CC6F4D24464B}"/>
              </a:ext>
            </a:extLst>
          </p:cNvPr>
          <p:cNvSpPr>
            <a:spLocks noGrp="1"/>
          </p:cNvSpPr>
          <p:nvPr>
            <p:ph type="title"/>
          </p:nvPr>
        </p:nvSpPr>
        <p:spPr/>
        <p:txBody>
          <a:bodyPr/>
          <a:lstStyle/>
          <a:p>
            <a:r>
              <a:rPr lang="en-US" dirty="0"/>
              <a:t>Results of Support Vector Regressor Prediction Model</a:t>
            </a:r>
          </a:p>
        </p:txBody>
      </p:sp>
      <p:sp>
        <p:nvSpPr>
          <p:cNvPr id="4" name="Text Placeholder 3">
            <a:extLst>
              <a:ext uri="{FF2B5EF4-FFF2-40B4-BE49-F238E27FC236}">
                <a16:creationId xmlns:a16="http://schemas.microsoft.com/office/drawing/2014/main" id="{2E3E12F9-B267-A140-9290-5E1041DCD9EA}"/>
              </a:ext>
            </a:extLst>
          </p:cNvPr>
          <p:cNvSpPr>
            <a:spLocks noGrp="1"/>
          </p:cNvSpPr>
          <p:nvPr>
            <p:ph type="body" idx="1"/>
          </p:nvPr>
        </p:nvSpPr>
        <p:spPr/>
        <p:txBody>
          <a:bodyPr/>
          <a:lstStyle/>
          <a:p>
            <a:r>
              <a:rPr lang="en-US" dirty="0"/>
              <a:t>Less Variables</a:t>
            </a:r>
          </a:p>
        </p:txBody>
      </p:sp>
      <p:sp>
        <p:nvSpPr>
          <p:cNvPr id="6" name="Text Placeholder 5">
            <a:extLst>
              <a:ext uri="{FF2B5EF4-FFF2-40B4-BE49-F238E27FC236}">
                <a16:creationId xmlns:a16="http://schemas.microsoft.com/office/drawing/2014/main" id="{1EBDBDDB-A35F-D94E-A1E6-149A0164F41C}"/>
              </a:ext>
            </a:extLst>
          </p:cNvPr>
          <p:cNvSpPr>
            <a:spLocks noGrp="1"/>
          </p:cNvSpPr>
          <p:nvPr>
            <p:ph type="body" sz="quarter" idx="3"/>
          </p:nvPr>
        </p:nvSpPr>
        <p:spPr/>
        <p:txBody>
          <a:bodyPr/>
          <a:lstStyle/>
          <a:p>
            <a:r>
              <a:rPr lang="en-US" dirty="0"/>
              <a:t>More Variables</a:t>
            </a:r>
          </a:p>
        </p:txBody>
      </p:sp>
      <p:pic>
        <p:nvPicPr>
          <p:cNvPr id="1026" name="Picture 2">
            <a:extLst>
              <a:ext uri="{FF2B5EF4-FFF2-40B4-BE49-F238E27FC236}">
                <a16:creationId xmlns:a16="http://schemas.microsoft.com/office/drawing/2014/main" id="{68A66FB9-742C-0448-803A-EC29609B9F0F}"/>
              </a:ext>
            </a:extLst>
          </p:cNvPr>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bwMode="auto">
          <a:xfrm>
            <a:off x="6850403" y="3319799"/>
            <a:ext cx="4128407" cy="29352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6E67B2-C795-7A48-B309-5680EB7ADFED}"/>
              </a:ext>
            </a:extLst>
          </p:cNvPr>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1181515" y="3319799"/>
            <a:ext cx="4191758" cy="29352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44CD45-7BE6-7144-B75F-518543939E6D}"/>
              </a:ext>
            </a:extLst>
          </p:cNvPr>
          <p:cNvSpPr txBox="1"/>
          <p:nvPr/>
        </p:nvSpPr>
        <p:spPr>
          <a:xfrm>
            <a:off x="882869" y="2890345"/>
            <a:ext cx="5097517" cy="369332"/>
          </a:xfrm>
          <a:prstGeom prst="rect">
            <a:avLst/>
          </a:prstGeom>
          <a:noFill/>
        </p:spPr>
        <p:txBody>
          <a:bodyPr wrap="square" rtlCol="0">
            <a:spAutoFit/>
          </a:bodyPr>
          <a:lstStyle/>
          <a:p>
            <a:r>
              <a:rPr lang="en-US" dirty="0"/>
              <a:t>R</a:t>
            </a:r>
            <a:r>
              <a:rPr lang="en-US" baseline="30000" dirty="0"/>
              <a:t>2</a:t>
            </a:r>
            <a:r>
              <a:rPr lang="en-US" dirty="0"/>
              <a:t>  =  0.3319</a:t>
            </a:r>
          </a:p>
        </p:txBody>
      </p:sp>
      <p:sp>
        <p:nvSpPr>
          <p:cNvPr id="8" name="TextBox 7">
            <a:extLst>
              <a:ext uri="{FF2B5EF4-FFF2-40B4-BE49-F238E27FC236}">
                <a16:creationId xmlns:a16="http://schemas.microsoft.com/office/drawing/2014/main" id="{A809C452-E53F-CC4B-9E86-D62FCFB56BED}"/>
              </a:ext>
            </a:extLst>
          </p:cNvPr>
          <p:cNvSpPr txBox="1"/>
          <p:nvPr/>
        </p:nvSpPr>
        <p:spPr>
          <a:xfrm>
            <a:off x="6523735" y="2890345"/>
            <a:ext cx="5097517" cy="369332"/>
          </a:xfrm>
          <a:prstGeom prst="rect">
            <a:avLst/>
          </a:prstGeom>
          <a:noFill/>
        </p:spPr>
        <p:txBody>
          <a:bodyPr wrap="square" rtlCol="0">
            <a:spAutoFit/>
          </a:bodyPr>
          <a:lstStyle/>
          <a:p>
            <a:r>
              <a:rPr lang="en-US" dirty="0"/>
              <a:t>R</a:t>
            </a:r>
            <a:r>
              <a:rPr lang="en-US" baseline="30000" dirty="0"/>
              <a:t>2</a:t>
            </a:r>
            <a:r>
              <a:rPr lang="en-US" dirty="0"/>
              <a:t>  =  0.2796</a:t>
            </a:r>
          </a:p>
        </p:txBody>
      </p:sp>
      <p:pic>
        <p:nvPicPr>
          <p:cNvPr id="3" name="Audio 2">
            <a:hlinkClick r:id="" action="ppaction://media"/>
            <a:extLst>
              <a:ext uri="{FF2B5EF4-FFF2-40B4-BE49-F238E27FC236}">
                <a16:creationId xmlns:a16="http://schemas.microsoft.com/office/drawing/2014/main" id="{79B36B81-599B-494A-BD2C-FACC79A7CB6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41470746"/>
      </p:ext>
    </p:extLst>
  </p:cSld>
  <p:clrMapOvr>
    <a:masterClrMapping/>
  </p:clrMapOvr>
  <mc:AlternateContent xmlns:mc="http://schemas.openxmlformats.org/markup-compatibility/2006">
    <mc:Choice xmlns:p14="http://schemas.microsoft.com/office/powerpoint/2010/main" Requires="p14">
      <p:transition spd="slow" p14:dur="2000" advTm="55680"/>
    </mc:Choice>
    <mc:Fallback>
      <p:transition spd="slow" advTm="55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233" x="3016250" y="6673850"/>
          <p14:tracePt t="19241" x="3028950" y="6464300"/>
          <p14:tracePt t="19249" x="3028950" y="6159500"/>
          <p14:tracePt t="19256" x="3028950" y="5765800"/>
          <p14:tracePt t="19264" x="3028950" y="5308600"/>
          <p14:tracePt t="19270" x="3028950" y="4832350"/>
          <p14:tracePt t="19277" x="3028950" y="4622800"/>
          <p14:tracePt t="19286" x="3028950" y="4191000"/>
          <p14:tracePt t="19293" x="3028950" y="3841750"/>
          <p14:tracePt t="19302" x="3016250" y="3517900"/>
          <p14:tracePt t="19309" x="3003550" y="3238500"/>
          <p14:tracePt t="19317" x="3003550" y="3143250"/>
          <p14:tracePt t="19325" x="2990850" y="2946400"/>
          <p14:tracePt t="19333" x="2990850" y="2794000"/>
          <p14:tracePt t="19342" x="2971800" y="2667000"/>
          <p14:tracePt t="19349" x="2971800" y="2641600"/>
          <p14:tracePt t="19357" x="2971800" y="2559050"/>
          <p14:tracePt t="19365" x="2971800" y="2501900"/>
          <p14:tracePt t="19373" x="2971800" y="2457450"/>
          <p14:tracePt t="19382" x="2959100" y="2419350"/>
          <p14:tracePt t="19389" x="2959100" y="2374900"/>
          <p14:tracePt t="19397" x="2959100" y="2349500"/>
          <p14:tracePt t="19405" x="2946400" y="2305050"/>
          <p14:tracePt t="19414" x="2933700" y="2235200"/>
          <p14:tracePt t="19662" x="2933700" y="2260600"/>
          <p14:tracePt t="19670" x="2933700" y="2400300"/>
          <p14:tracePt t="19678" x="2921000" y="2641600"/>
          <p14:tracePt t="19686" x="2889250" y="2794000"/>
          <p14:tracePt t="19696" x="2851150" y="3048000"/>
          <p14:tracePt t="19702" x="2806700" y="3327400"/>
          <p14:tracePt t="19710" x="2781300" y="3435350"/>
          <p14:tracePt t="19719" x="2749550" y="3657600"/>
          <p14:tracePt t="19726" x="2724150" y="3841750"/>
          <p14:tracePt t="19734" x="2692400" y="3994150"/>
          <p14:tracePt t="19743" x="2667000" y="4121150"/>
          <p14:tracePt t="19750" x="2654300" y="4216400"/>
          <p14:tracePt t="19759" x="2641600" y="4260850"/>
          <p14:tracePt t="19766" x="2622550" y="4343400"/>
          <p14:tracePt t="19775" x="2609850" y="4387850"/>
          <p14:tracePt t="19783" x="2597150" y="4438650"/>
          <p14:tracePt t="19790" x="2584450" y="4483100"/>
          <p14:tracePt t="19798" x="2571750" y="4527550"/>
          <p14:tracePt t="19806" x="2552700" y="4552950"/>
          <p14:tracePt t="19814" x="2540000" y="4597400"/>
          <p14:tracePt t="19822" x="2527300" y="4622800"/>
          <p14:tracePt t="19831" x="2514600" y="4648200"/>
          <p14:tracePt t="19839" x="2501900" y="4692650"/>
          <p14:tracePt t="19849" x="2482850" y="4718050"/>
          <p14:tracePt t="19855" x="2482850" y="4749800"/>
          <p14:tracePt t="19863" x="2457450" y="4806950"/>
          <p14:tracePt t="19871" x="2444750" y="4845050"/>
          <p14:tracePt t="19879" x="2444750" y="4876800"/>
          <p14:tracePt t="19887" x="2432050" y="4927600"/>
          <p14:tracePt t="19895" x="2413000" y="4984750"/>
          <p14:tracePt t="19903" x="2400300" y="5067300"/>
          <p14:tracePt t="19910" x="2387600" y="5137150"/>
          <p14:tracePt t="19919" x="2362200" y="5238750"/>
          <p14:tracePt t="19927" x="2343150" y="5346700"/>
          <p14:tracePt t="19935" x="2317750" y="5448300"/>
          <p14:tracePt t="19944" x="2305050" y="5543550"/>
          <p14:tracePt t="19952" x="2292350" y="5626100"/>
          <p14:tracePt t="19961" x="2273300" y="5727700"/>
          <p14:tracePt t="19968" x="2260600" y="5810250"/>
          <p14:tracePt t="19976" x="2247900" y="5880100"/>
          <p14:tracePt t="19983" x="2247900" y="5949950"/>
          <p14:tracePt t="19992" x="2222500" y="6019800"/>
          <p14:tracePt t="19999" x="2222500" y="6089650"/>
          <p14:tracePt t="20009" x="2203450" y="6159500"/>
          <p14:tracePt t="20015" x="2190750" y="6229350"/>
          <p14:tracePt t="20026" x="2190750" y="6273800"/>
          <p14:tracePt t="20031" x="2178050" y="6343650"/>
          <p14:tracePt t="20042" x="2165350" y="6381750"/>
          <p14:tracePt t="20049" x="2152650" y="6413500"/>
          <p14:tracePt t="20059" x="2133600" y="6464300"/>
          <p14:tracePt t="20063" x="2120900" y="6496050"/>
          <p14:tracePt t="20077" x="2108200" y="6534150"/>
          <p14:tracePt t="20084" x="2108200" y="6565900"/>
          <p14:tracePt t="20093" x="2095500" y="6591300"/>
          <p14:tracePt t="20098" x="2082800" y="6604000"/>
          <p14:tracePt t="20109" x="2063750" y="6635750"/>
          <p14:tracePt t="20116" x="2051050" y="6648450"/>
          <p14:tracePt t="20126" x="2038350" y="6661150"/>
          <p14:tracePt t="20131" x="2025650" y="6673850"/>
          <p14:tracePt t="20145" x="2000250" y="6692900"/>
          <p14:tracePt t="20146" x="1968500" y="6705600"/>
          <p14:tracePt t="20152" x="1943100" y="6731000"/>
          <p14:tracePt t="20160" x="1898650" y="6743700"/>
          <p14:tracePt t="20169" x="1873250" y="6743700"/>
          <p14:tracePt t="20177" x="1828800" y="6762750"/>
          <p14:tracePt t="20184" x="1790700" y="6762750"/>
          <p14:tracePt t="20194" x="1733550" y="6775450"/>
          <p14:tracePt t="20200" x="1689100" y="6775450"/>
          <p14:tracePt t="20210" x="1651000" y="6775450"/>
          <p14:tracePt t="20216" x="1593850" y="6775450"/>
          <p14:tracePt t="20226" x="1536700" y="6743700"/>
          <p14:tracePt t="20232" x="1492250" y="6731000"/>
          <p14:tracePt t="20243" x="1466850" y="6718300"/>
          <p14:tracePt t="20249" x="1441450" y="6692900"/>
          <p14:tracePt t="20259" x="1409700" y="6648450"/>
          <p14:tracePt t="20263" x="1371600" y="6591300"/>
          <p14:tracePt t="20277" x="1339850" y="6553200"/>
          <p14:tracePt t="20281" x="1327150" y="6508750"/>
          <p14:tracePt t="20293" x="1327150" y="6464300"/>
          <p14:tracePt t="20298" x="1314450" y="6413500"/>
          <p14:tracePt t="20311" x="1314450" y="6286500"/>
          <p14:tracePt t="20312" x="1314450" y="6172200"/>
          <p14:tracePt t="20320" x="1314450" y="6019800"/>
          <p14:tracePt t="20329" x="1314450" y="5854700"/>
          <p14:tracePt t="20336" x="1314450" y="5670550"/>
          <p14:tracePt t="20344" x="1327150" y="5461000"/>
          <p14:tracePt t="20352" x="1339850" y="5378450"/>
          <p14:tracePt t="20360" x="1409700" y="5041900"/>
          <p14:tracePt t="20369" x="1422400" y="4972050"/>
          <p14:tracePt t="20376" x="1466850" y="4806950"/>
          <p14:tracePt t="20384" x="1511300" y="4648200"/>
          <p14:tracePt t="20393" x="1549400" y="4540250"/>
          <p14:tracePt t="20400" x="1593850" y="4413250"/>
          <p14:tracePt t="20410" x="1631950" y="4318000"/>
          <p14:tracePt t="20417" x="1663700" y="4216400"/>
          <p14:tracePt t="20426" x="1689100" y="4146550"/>
          <p14:tracePt t="20432" x="1733550" y="4076700"/>
          <p14:tracePt t="20443" x="1758950" y="4006850"/>
          <p14:tracePt t="20450" x="1790700" y="3937000"/>
          <p14:tracePt t="20460" x="1790700" y="3911600"/>
          <p14:tracePt t="20465" x="1828800" y="3829050"/>
          <p14:tracePt t="20478" x="1841500" y="3810000"/>
          <p14:tracePt t="20484" x="1873250" y="3759200"/>
          <p14:tracePt t="20493" x="1885950" y="3714750"/>
          <p14:tracePt t="20497" x="1898650" y="3689350"/>
          <p14:tracePt t="20509" x="1911350" y="3657600"/>
          <p14:tracePt t="20514" x="1930400" y="3632200"/>
          <p14:tracePt t="20526" x="1930400" y="3619500"/>
          <p14:tracePt t="20530" x="1943100" y="3600450"/>
          <p14:tracePt t="20544" x="1943100" y="3587750"/>
          <p14:tracePt t="20561" x="1955800" y="3587750"/>
          <p14:tracePt t="20601" x="1955800" y="3600450"/>
          <p14:tracePt t="20610" x="1968500" y="3619500"/>
          <p14:tracePt t="20617" x="1968500" y="3644900"/>
          <p14:tracePt t="20625" x="1981200" y="3689350"/>
          <p14:tracePt t="20633" x="2025650" y="3771900"/>
          <p14:tracePt t="20641" x="2038350" y="3829050"/>
          <p14:tracePt t="20650" x="2082800" y="3911600"/>
          <p14:tracePt t="20657" x="2120900" y="3994150"/>
          <p14:tracePt t="20666" x="2152650" y="4108450"/>
          <p14:tracePt t="20674" x="2190750" y="4203700"/>
          <p14:tracePt t="20681" x="2235200" y="4298950"/>
          <p14:tracePt t="20692" x="2247900" y="4387850"/>
          <p14:tracePt t="20698" x="2273300" y="4470400"/>
          <p14:tracePt t="20705" x="2292350" y="4540250"/>
          <p14:tracePt t="20714" x="2305050" y="4610100"/>
          <p14:tracePt t="20721" x="2317750" y="4679950"/>
          <p14:tracePt t="20730" x="2330450" y="4737100"/>
          <p14:tracePt t="20738" x="2330450" y="4787900"/>
          <p14:tracePt t="20745" x="2343150" y="4845050"/>
          <p14:tracePt t="20754" x="2343150" y="4902200"/>
          <p14:tracePt t="20762" x="2343150" y="4972050"/>
          <p14:tracePt t="20770" x="2343150" y="5041900"/>
          <p14:tracePt t="20777" x="2343150" y="5111750"/>
          <p14:tracePt t="20786" x="2343150" y="5181600"/>
          <p14:tracePt t="20794" x="2343150" y="5251450"/>
          <p14:tracePt t="20802" x="2343150" y="5346700"/>
          <p14:tracePt t="20809" x="2343150" y="5448300"/>
          <p14:tracePt t="20817" x="2343150" y="5518150"/>
          <p14:tracePt t="20825" x="2330450" y="5613400"/>
          <p14:tracePt t="20834" x="2317750" y="5695950"/>
          <p14:tracePt t="20842" x="2305050" y="5784850"/>
          <p14:tracePt t="20851" x="2292350" y="5867400"/>
          <p14:tracePt t="20858" x="2273300" y="5937250"/>
          <p14:tracePt t="20866" x="2260600" y="6007100"/>
          <p14:tracePt t="20874" x="2235200" y="6064250"/>
          <p14:tracePt t="20883" x="2235200" y="6089650"/>
          <p14:tracePt t="20890" x="2222500" y="6146800"/>
          <p14:tracePt t="20899" x="2203450" y="6184900"/>
          <p14:tracePt t="20906" x="2190750" y="6216650"/>
          <p14:tracePt t="20917" x="2178050" y="6254750"/>
          <p14:tracePt t="20922" x="2165350" y="6286500"/>
          <p14:tracePt t="20933" x="2165350" y="6299200"/>
          <p14:tracePt t="20938" x="2133600" y="6311900"/>
          <p14:tracePt t="20949" x="2133600" y="6324600"/>
          <p14:tracePt t="20955" x="2120900" y="6324600"/>
          <p14:tracePt t="20967" x="2108200" y="6343650"/>
          <p14:tracePt t="20971" x="2095500" y="6343650"/>
          <p14:tracePt t="20987" x="2082800" y="6356350"/>
          <p14:tracePt t="20995" x="2063750" y="6356350"/>
          <p14:tracePt t="21002" x="2051050" y="6356350"/>
          <p14:tracePt t="21010" x="2038350" y="6369050"/>
          <p14:tracePt t="21019" x="2025650" y="6369050"/>
          <p14:tracePt t="21026" x="2000250" y="6369050"/>
          <p14:tracePt t="21035" x="1981200" y="6369050"/>
          <p14:tracePt t="21042" x="1955800" y="6369050"/>
          <p14:tracePt t="21051" x="1911350" y="6369050"/>
          <p14:tracePt t="21058" x="1885950" y="6369050"/>
          <p14:tracePt t="21066" x="1841500" y="6369050"/>
          <p14:tracePt t="21075" x="1828800" y="6369050"/>
          <p14:tracePt t="21084" x="1803400" y="6343650"/>
          <p14:tracePt t="21090" x="1758950" y="6324600"/>
          <p14:tracePt t="21100" x="1733550" y="6311900"/>
          <p14:tracePt t="21106" x="1720850" y="6286500"/>
          <p14:tracePt t="21116" x="1689100" y="6273800"/>
          <p14:tracePt t="21123" x="1676400" y="6242050"/>
          <p14:tracePt t="21132" x="1663700" y="6216650"/>
          <p14:tracePt t="21139" x="1663700" y="6203950"/>
          <p14:tracePt t="21149" x="1651000" y="6172200"/>
          <p14:tracePt t="21156" x="1651000" y="6146800"/>
          <p14:tracePt t="21166" x="1651000" y="6115050"/>
          <p14:tracePt t="21171" x="1651000" y="6089650"/>
          <p14:tracePt t="21183" x="1651000" y="6032500"/>
          <p14:tracePt t="21187" x="1651000" y="6019800"/>
          <p14:tracePt t="21200" x="1651000" y="5975350"/>
          <p14:tracePt t="21204" x="1651000" y="5924550"/>
          <p14:tracePt t="21216" x="1651000" y="5880100"/>
          <p14:tracePt t="21221" x="1651000" y="5835650"/>
          <p14:tracePt t="21236" x="1651000" y="5797550"/>
          <p14:tracePt t="21237" x="1663700" y="5765800"/>
          <p14:tracePt t="21245" x="1689100" y="5695950"/>
          <p14:tracePt t="21252" x="1689100" y="5683250"/>
          <p14:tracePt t="21260" x="1720850" y="5645150"/>
          <p14:tracePt t="21267" x="1733550" y="5600700"/>
          <p14:tracePt t="21278" x="1746250" y="5575300"/>
          <p14:tracePt t="21283" x="1758950" y="5543550"/>
          <p14:tracePt t="21291" x="1771650" y="5530850"/>
          <p14:tracePt t="21300" x="1790700" y="5505450"/>
          <p14:tracePt t="21307" x="1803400" y="5486400"/>
          <p14:tracePt t="21318" x="1816100" y="5473700"/>
          <p14:tracePt t="21323" x="1816100" y="5461000"/>
          <p14:tracePt t="21333" x="1828800" y="5448300"/>
          <p14:tracePt t="21339" x="1828800" y="5435600"/>
          <p14:tracePt t="21350" x="1841500" y="5416550"/>
          <p14:tracePt t="21363" x="1841500" y="5403850"/>
          <p14:tracePt t="21372" x="1860550" y="5391150"/>
          <p14:tracePt t="21379" x="1860550" y="5365750"/>
          <p14:tracePt t="21388" x="1860550" y="5346700"/>
          <p14:tracePt t="21396" x="1860550" y="5321300"/>
          <p14:tracePt t="21403" x="1860550" y="5295900"/>
          <p14:tracePt t="21412" x="1860550" y="5251450"/>
          <p14:tracePt t="21419" x="1860550" y="5207000"/>
          <p14:tracePt t="21427" x="1860550" y="5137150"/>
          <p14:tracePt t="21436" x="1841500" y="5067300"/>
          <p14:tracePt t="21444" x="1828800" y="4984750"/>
          <p14:tracePt t="21452" x="1816100" y="4914900"/>
          <p14:tracePt t="21459" x="1816100" y="4819650"/>
          <p14:tracePt t="21468" x="1816100" y="4775200"/>
          <p14:tracePt t="21476" x="1803400" y="4705350"/>
          <p14:tracePt t="21484" x="1803400" y="4648200"/>
          <p14:tracePt t="21492" x="1803400" y="4610100"/>
          <p14:tracePt t="21500" x="1803400" y="4578350"/>
          <p14:tracePt t="21507" x="1803400" y="4552950"/>
          <p14:tracePt t="21524" x="1803400" y="4540250"/>
          <p14:tracePt t="21533" x="1803400" y="4527550"/>
          <p14:tracePt t="21740" x="1816100" y="4540250"/>
          <p14:tracePt t="21757" x="1816100" y="4552950"/>
          <p14:tracePt t="21765" x="1828800" y="4552950"/>
          <p14:tracePt t="21773" x="1841500" y="4565650"/>
          <p14:tracePt t="21782" x="1841500" y="4578350"/>
          <p14:tracePt t="21789" x="1860550" y="4597400"/>
          <p14:tracePt t="21797" x="1873250" y="4597400"/>
          <p14:tracePt t="21805" x="1885950" y="4610100"/>
          <p14:tracePt t="21813" x="1885950" y="4622800"/>
          <p14:tracePt t="21822" x="1898650" y="4635500"/>
          <p14:tracePt t="21829" x="1898650" y="4648200"/>
          <p14:tracePt t="21837" x="1911350" y="4648200"/>
          <p14:tracePt t="21845" x="1911350" y="4667250"/>
          <p14:tracePt t="21855" x="1930400" y="4679950"/>
          <p14:tracePt t="21869" x="1930400" y="4692650"/>
          <p14:tracePt t="21877" x="1943100" y="4692650"/>
          <p14:tracePt t="21885" x="1943100" y="4705350"/>
          <p14:tracePt t="21909" x="1943100" y="4718050"/>
          <p14:tracePt t="21922" x="1955800" y="4718050"/>
          <p14:tracePt t="21997" x="1955800" y="4737100"/>
          <p14:tracePt t="22053" x="1955800" y="4749800"/>
          <p14:tracePt t="22086" x="1955800" y="4762500"/>
          <p14:tracePt t="22095" x="1955800" y="4775200"/>
          <p14:tracePt t="22103" x="1955800" y="4787900"/>
          <p14:tracePt t="22118" x="1955800" y="4806950"/>
          <p14:tracePt t="22125" x="1955800" y="4819650"/>
          <p14:tracePt t="22142" x="1955800" y="4832350"/>
          <p14:tracePt t="22150" x="1955800" y="4845050"/>
          <p14:tracePt t="22166" x="1955800" y="4857750"/>
          <p14:tracePt t="22183" x="1955800" y="4876800"/>
          <p14:tracePt t="22198" x="1955800" y="4889500"/>
          <p14:tracePt t="22214" x="1968500" y="4902200"/>
          <p14:tracePt t="22224" x="1968500" y="4914900"/>
          <p14:tracePt t="22239" x="1968500" y="4927600"/>
          <p14:tracePt t="22262" x="1968500" y="4946650"/>
          <p14:tracePt t="22278" x="1968500" y="4959350"/>
          <p14:tracePt t="22310" x="1968500" y="4972050"/>
          <p14:tracePt t="22318" x="1955800" y="4972050"/>
          <p14:tracePt t="22327" x="1943100" y="4972050"/>
          <p14:tracePt t="22334" x="1930400" y="4972050"/>
          <p14:tracePt t="22345" x="1911350" y="4972050"/>
          <p14:tracePt t="22350" x="1898650" y="4972050"/>
          <p14:tracePt t="22359" x="1885950" y="4972050"/>
          <p14:tracePt t="22366" x="1873250" y="4972050"/>
          <p14:tracePt t="22375" x="1860550" y="4972050"/>
          <p14:tracePt t="22383" x="1841500" y="4972050"/>
          <p14:tracePt t="22391" x="1828800" y="4972050"/>
          <p14:tracePt t="22399" x="1828800" y="4959350"/>
          <p14:tracePt t="22407" x="1816100" y="4946650"/>
          <p14:tracePt t="22415" x="1816100" y="4927600"/>
          <p14:tracePt t="22423" x="1816100" y="4914900"/>
          <p14:tracePt t="22430" x="1816100" y="4902200"/>
          <p14:tracePt t="22439" x="1816100" y="4889500"/>
          <p14:tracePt t="22447" x="1816100" y="4876800"/>
          <p14:tracePt t="22455" x="1816100" y="4857750"/>
          <p14:tracePt t="22463" x="1816100" y="4845050"/>
          <p14:tracePt t="22479" x="1841500" y="4832350"/>
          <p14:tracePt t="22487" x="1860550" y="4806950"/>
          <p14:tracePt t="22495" x="1873250" y="4787900"/>
          <p14:tracePt t="22504" x="1898650" y="4775200"/>
          <p14:tracePt t="22511" x="1911350" y="4762500"/>
          <p14:tracePt t="22520" x="1930400" y="4749800"/>
          <p14:tracePt t="22527" x="1955800" y="4737100"/>
          <p14:tracePt t="22537" x="1968500" y="4737100"/>
          <p14:tracePt t="22543" x="1981200" y="4718050"/>
          <p14:tracePt t="22551" x="2000250" y="4718050"/>
          <p14:tracePt t="22559" x="2012950" y="4718050"/>
          <p14:tracePt t="22570" x="2025650" y="4718050"/>
          <p14:tracePt t="22583" x="2038350" y="4718050"/>
          <p14:tracePt t="22615" x="2051050" y="4718050"/>
          <p14:tracePt t="22639" x="2063750" y="4737100"/>
          <p14:tracePt t="22648" x="2063750" y="4749800"/>
          <p14:tracePt t="22656" x="2063750" y="4762500"/>
          <p14:tracePt t="22663" x="2082800" y="4775200"/>
          <p14:tracePt t="22672" x="2082800" y="4787900"/>
          <p14:tracePt t="22679" x="2095500" y="4819650"/>
          <p14:tracePt t="22687" x="2095500" y="4857750"/>
          <p14:tracePt t="22696" x="2108200" y="4876800"/>
          <p14:tracePt t="22704" x="2108200" y="4914900"/>
          <p14:tracePt t="22711" x="2108200" y="4946650"/>
          <p14:tracePt t="22719" x="2108200" y="4972050"/>
          <p14:tracePt t="22729" x="2108200" y="4984750"/>
          <p14:tracePt t="22736" x="2108200" y="5016500"/>
          <p14:tracePt t="22744" x="2108200" y="5029200"/>
          <p14:tracePt t="22751" x="2108200" y="5041900"/>
          <p14:tracePt t="22768" x="2108200" y="5054600"/>
          <p14:tracePt t="22824" x="2120900" y="5054600"/>
          <p14:tracePt t="22856" x="2133600" y="5054600"/>
          <p14:tracePt t="22864" x="2152650" y="5054600"/>
          <p14:tracePt t="22872" x="2165350" y="5054600"/>
          <p14:tracePt t="22880" x="2178050" y="5054600"/>
          <p14:tracePt t="22889" x="2190750" y="5054600"/>
          <p14:tracePt t="22896" x="2222500" y="5054600"/>
          <p14:tracePt t="22904" x="2235200" y="5054600"/>
          <p14:tracePt t="22912" x="2260600" y="5054600"/>
          <p14:tracePt t="22921" x="2292350" y="5054600"/>
          <p14:tracePt t="22930" x="2317750" y="5054600"/>
          <p14:tracePt t="22938" x="2330450" y="5054600"/>
          <p14:tracePt t="22944" x="2362200" y="5054600"/>
          <p14:tracePt t="22953" x="2374900" y="5054600"/>
          <p14:tracePt t="22961" x="2387600" y="5067300"/>
          <p14:tracePt t="22971" x="2400300" y="5067300"/>
          <p14:tracePt t="22977" x="2413000" y="5067300"/>
          <p14:tracePt t="22984" x="2432050" y="5067300"/>
          <p14:tracePt t="23009" x="2432050" y="5086350"/>
          <p14:tracePt t="23017" x="2444750" y="5086350"/>
          <p14:tracePt t="23089" x="2432050" y="5086350"/>
          <p14:tracePt t="23105" x="2413000" y="5086350"/>
          <p14:tracePt t="23121" x="2400300" y="5099050"/>
          <p14:tracePt t="23130" x="2387600" y="5099050"/>
          <p14:tracePt t="23137" x="2374900" y="5099050"/>
          <p14:tracePt t="23146" x="2362200" y="5111750"/>
          <p14:tracePt t="23153" x="2343150" y="5124450"/>
          <p14:tracePt t="23162" x="2330450" y="5137150"/>
          <p14:tracePt t="23170" x="2317750" y="5137150"/>
          <p14:tracePt t="23178" x="2317750" y="5156200"/>
          <p14:tracePt t="23185" x="2305050" y="5181600"/>
          <p14:tracePt t="23195" x="2292350" y="5194300"/>
          <p14:tracePt t="23201" x="2292350" y="5207000"/>
          <p14:tracePt t="23211" x="2273300" y="5238750"/>
          <p14:tracePt t="23217" x="2260600" y="5264150"/>
          <p14:tracePt t="23228" x="2260600" y="5295900"/>
          <p14:tracePt t="23233" x="2260600" y="5346700"/>
          <p14:tracePt t="23242" x="2247900" y="5391150"/>
          <p14:tracePt t="23250" x="2235200" y="5416550"/>
          <p14:tracePt t="23257" x="2235200" y="5448300"/>
          <p14:tracePt t="23265" x="2222500" y="5518150"/>
          <p14:tracePt t="23273" x="2222500" y="5543550"/>
          <p14:tracePt t="23282" x="2203450" y="5588000"/>
          <p14:tracePt t="23290" x="2190750" y="5670550"/>
          <p14:tracePt t="23298" x="2178050" y="5715000"/>
          <p14:tracePt t="23306" x="2165350" y="5753100"/>
          <p14:tracePt t="23314" x="2165350" y="5784850"/>
          <p14:tracePt t="23321" x="2152650" y="5835650"/>
          <p14:tracePt t="23332" x="2133600" y="5880100"/>
          <p14:tracePt t="23338" x="2120900" y="5905500"/>
          <p14:tracePt t="23345" x="2120900" y="5937250"/>
          <p14:tracePt t="23354" x="2108200" y="5975350"/>
          <p14:tracePt t="23362" x="2108200" y="6007100"/>
          <p14:tracePt t="23370" x="2095500" y="6019800"/>
          <p14:tracePt t="23378" x="2082800" y="6045200"/>
          <p14:tracePt t="23386" x="2082800" y="6064250"/>
          <p14:tracePt t="23395" x="2082800" y="6076950"/>
          <p14:tracePt t="23402" x="2063750" y="6089650"/>
          <p14:tracePt t="23411" x="2063750" y="6102350"/>
          <p14:tracePt t="23419" x="2063750" y="6115050"/>
          <p14:tracePt t="23427" x="2063750" y="6134100"/>
          <p14:tracePt t="23433" x="2051050" y="6146800"/>
          <p14:tracePt t="23444" x="2051050" y="6159500"/>
          <p14:tracePt t="23450" x="2051050" y="6172200"/>
          <p14:tracePt t="23460" x="2038350" y="6184900"/>
          <p14:tracePt t="23477" x="2025650" y="6203950"/>
          <p14:tracePt t="23498" x="2012950" y="6216650"/>
          <p14:tracePt t="23506" x="2000250" y="6216650"/>
          <p14:tracePt t="23522" x="1981200" y="6216650"/>
          <p14:tracePt t="23531" x="1968500" y="6216650"/>
          <p14:tracePt t="23538" x="1955800" y="6216650"/>
          <p14:tracePt t="23546" x="1943100" y="6216650"/>
          <p14:tracePt t="23555" x="1930400" y="6216650"/>
          <p14:tracePt t="23562" x="1911350" y="6216650"/>
          <p14:tracePt t="23570" x="1885950" y="6203950"/>
          <p14:tracePt t="23578" x="1873250" y="6184900"/>
          <p14:tracePt t="23587" x="1841500" y="6172200"/>
          <p14:tracePt t="23595" x="1828800" y="6159500"/>
          <p14:tracePt t="23602" x="1816100" y="6146800"/>
          <p14:tracePt t="23610" x="1790700" y="6115050"/>
          <p14:tracePt t="23618" x="1790700" y="6102350"/>
          <p14:tracePt t="23626" x="1771650" y="6089650"/>
          <p14:tracePt t="23636" x="1758950" y="6064250"/>
          <p14:tracePt t="23643" x="1758950" y="6032500"/>
          <p14:tracePt t="23652" x="1758950" y="6007100"/>
          <p14:tracePt t="23659" x="1746250" y="5975350"/>
          <p14:tracePt t="23668" x="1746250" y="5949950"/>
          <p14:tracePt t="23676" x="1746250" y="5905500"/>
          <p14:tracePt t="23684" x="1746250" y="5867400"/>
          <p14:tracePt t="23690" x="1746250" y="5835650"/>
          <p14:tracePt t="23701" x="1746250" y="5810250"/>
          <p14:tracePt t="23707" x="1758950" y="5784850"/>
          <p14:tracePt t="23717" x="1771650" y="5753100"/>
          <p14:tracePt t="23723" x="1771650" y="5740400"/>
          <p14:tracePt t="23734" x="1790700" y="5727700"/>
          <p14:tracePt t="23739" x="1803400" y="5715000"/>
          <p14:tracePt t="23751" x="1816100" y="5695950"/>
          <p14:tracePt t="23756" x="1828800" y="5683250"/>
          <p14:tracePt t="23771" x="1841500" y="5670550"/>
          <p14:tracePt t="23787" x="1860550" y="5657850"/>
          <p14:tracePt t="23811" x="1873250" y="5657850"/>
          <p14:tracePt t="23835" x="1885950" y="5645150"/>
          <p14:tracePt t="23916" x="1898650" y="5645150"/>
          <p14:tracePt t="23924" x="1898650" y="5626100"/>
          <p14:tracePt t="23948" x="1911350" y="5626100"/>
          <p14:tracePt t="23956" x="1911350" y="5613400"/>
          <p14:tracePt t="23963" x="1930400" y="5613400"/>
          <p14:tracePt t="23972" x="1943100" y="5613400"/>
          <p14:tracePt t="23980" x="1955800" y="5613400"/>
          <p14:tracePt t="23988" x="1968500" y="5613400"/>
          <p14:tracePt t="24004" x="1981200" y="5613400"/>
          <p14:tracePt t="24011" x="2000250" y="5613400"/>
          <p14:tracePt t="24019" x="2012950" y="5613400"/>
          <p14:tracePt t="24036" x="2025650" y="5613400"/>
          <p14:tracePt t="24052" x="2038350" y="5613400"/>
          <p14:tracePt t="24060" x="2038350" y="5626100"/>
          <p14:tracePt t="24068" x="2038350" y="5645150"/>
          <p14:tracePt t="24076" x="2038350" y="5657850"/>
          <p14:tracePt t="24084" x="2051050" y="5657850"/>
          <p14:tracePt t="24092" x="2051050" y="5683250"/>
          <p14:tracePt t="24100" x="2051050" y="5695950"/>
          <p14:tracePt t="24108" x="2051050" y="5715000"/>
          <p14:tracePt t="24116" x="2051050" y="5727700"/>
          <p14:tracePt t="24124" x="2038350" y="5753100"/>
          <p14:tracePt t="24133" x="2025650" y="5765800"/>
          <p14:tracePt t="24141" x="2000250" y="5765800"/>
          <p14:tracePt t="24148" x="1981200" y="5784850"/>
          <p14:tracePt t="24158" x="1955800" y="5784850"/>
          <p14:tracePt t="24164" x="1930400" y="5784850"/>
          <p14:tracePt t="24173" x="1885950" y="5784850"/>
          <p14:tracePt t="24180" x="1860550" y="5765800"/>
          <p14:tracePt t="24190" x="1828800" y="5727700"/>
          <p14:tracePt t="24198" x="1790700" y="5670550"/>
          <p14:tracePt t="24204" x="1746250" y="5613400"/>
          <p14:tracePt t="24213" x="1689100" y="5486400"/>
          <p14:tracePt t="24223" x="1663700" y="5416550"/>
          <p14:tracePt t="24228" x="1651000" y="5321300"/>
          <p14:tracePt t="24236" x="1619250" y="5194300"/>
          <p14:tracePt t="24246" x="1606550" y="5086350"/>
          <p14:tracePt t="24253" x="1606550" y="4997450"/>
          <p14:tracePt t="24260" x="1606550" y="4889500"/>
          <p14:tracePt t="24268" x="1606550" y="4787900"/>
          <p14:tracePt t="24276" x="1606550" y="4718050"/>
          <p14:tracePt t="24285" x="1606550" y="4635500"/>
          <p14:tracePt t="24293" x="1606550" y="4578350"/>
          <p14:tracePt t="24303" x="1619250" y="4552950"/>
          <p14:tracePt t="24309" x="1631950" y="4495800"/>
          <p14:tracePt t="24319" x="1651000" y="4470400"/>
          <p14:tracePt t="24326" x="1676400" y="4425950"/>
          <p14:tracePt t="24335" x="1689100" y="4413250"/>
          <p14:tracePt t="24342" x="1701800" y="4387850"/>
          <p14:tracePt t="24351" x="1720850" y="4368800"/>
          <p14:tracePt t="24357" x="1733550" y="4356100"/>
          <p14:tracePt t="24373" x="1746250" y="4356100"/>
          <p14:tracePt t="24384" x="1758950" y="4356100"/>
          <p14:tracePt t="24389" x="1771650" y="4356100"/>
          <p14:tracePt t="24397" x="1790700" y="4356100"/>
          <p14:tracePt t="24413" x="1803400" y="4356100"/>
          <p14:tracePt t="24429" x="1816100" y="4356100"/>
          <p14:tracePt t="24437" x="1828800" y="4356100"/>
          <p14:tracePt t="24454" x="1828800" y="4368800"/>
          <p14:tracePt t="24462" x="1841500" y="4368800"/>
          <p14:tracePt t="24469" x="1841500" y="4387850"/>
          <p14:tracePt t="24485" x="1841500" y="4400550"/>
          <p14:tracePt t="24493" x="1860550" y="4400550"/>
          <p14:tracePt t="24509" x="1860550" y="4413250"/>
          <p14:tracePt t="24525" x="1873250" y="4425950"/>
          <p14:tracePt t="24534" x="1873250" y="4438650"/>
          <p14:tracePt t="24542" x="1898650" y="4457700"/>
          <p14:tracePt t="24551" x="1911350" y="4483100"/>
          <p14:tracePt t="24557" x="1930400" y="4508500"/>
          <p14:tracePt t="24567" x="1955800" y="4540250"/>
          <p14:tracePt t="24574" x="1981200" y="4565650"/>
          <p14:tracePt t="24584" x="2012950" y="4610100"/>
          <p14:tracePt t="24589" x="2038350" y="4648200"/>
          <p14:tracePt t="24597" x="2063750" y="4692650"/>
          <p14:tracePt t="24606" x="2063750" y="4705350"/>
          <p14:tracePt t="24614" x="2095500" y="4749800"/>
          <p14:tracePt t="24623" x="2095500" y="4775200"/>
          <p14:tracePt t="24630" x="2108200" y="4819650"/>
          <p14:tracePt t="24638" x="2120900" y="4845050"/>
          <p14:tracePt t="24647" x="2120900" y="4889500"/>
          <p14:tracePt t="24655" x="2133600" y="4914900"/>
          <p14:tracePt t="24663" x="2133600" y="4959350"/>
          <p14:tracePt t="24670" x="2133600" y="4984750"/>
          <p14:tracePt t="24678" x="2133600" y="5016500"/>
          <p14:tracePt t="24686" x="2133600" y="5041900"/>
          <p14:tracePt t="24694" x="2108200" y="5054600"/>
          <p14:tracePt t="24703" x="2095500" y="5086350"/>
          <p14:tracePt t="24710" x="2082800" y="5099050"/>
          <p14:tracePt t="24718" x="2063750" y="5099050"/>
          <p14:tracePt t="24726" x="2038350" y="5111750"/>
          <p14:tracePt t="24735" x="2012950" y="5111750"/>
          <p14:tracePt t="24743" x="2000250" y="5111750"/>
          <p14:tracePt t="24751" x="1968500" y="5111750"/>
          <p14:tracePt t="24758" x="1943100" y="5111750"/>
          <p14:tracePt t="24768" x="1930400" y="5111750"/>
          <p14:tracePt t="24774" x="1911350" y="5099050"/>
          <p14:tracePt t="24785" x="1898650" y="5086350"/>
          <p14:tracePt t="24791" x="1885950" y="5067300"/>
          <p14:tracePt t="24800" x="1873250" y="5054600"/>
          <p14:tracePt t="24806" x="1860550" y="5041900"/>
          <p14:tracePt t="24817" x="1860550" y="5016500"/>
          <p14:tracePt t="24823" x="1860550" y="4997450"/>
          <p14:tracePt t="24834" x="1860550" y="4972050"/>
          <p14:tracePt t="24839" x="1860550" y="4946650"/>
          <p14:tracePt t="24851" x="1860550" y="4914900"/>
          <p14:tracePt t="24857" x="1860550" y="4876800"/>
          <p14:tracePt t="24864" x="1873250" y="4845050"/>
          <p14:tracePt t="24871" x="1898650" y="4806950"/>
          <p14:tracePt t="24884" x="1930400" y="4775200"/>
          <p14:tracePt t="24893" x="1955800" y="4749800"/>
          <p14:tracePt t="24895" x="2000250" y="4718050"/>
          <p14:tracePt t="24904" x="2038350" y="4692650"/>
          <p14:tracePt t="24913" x="2063750" y="4679950"/>
          <p14:tracePt t="24920" x="2108200" y="4667250"/>
          <p14:tracePt t="24930" x="2152650" y="4667250"/>
          <p14:tracePt t="24935" x="2190750" y="4648200"/>
          <p14:tracePt t="24945" x="2222500" y="4648200"/>
          <p14:tracePt t="24951" x="2247900" y="4648200"/>
          <p14:tracePt t="24959" x="2273300" y="4648200"/>
          <p14:tracePt t="24966" x="2292350" y="4648200"/>
          <p14:tracePt t="24974" x="2305050" y="4648200"/>
          <p14:tracePt t="24983" x="2317750" y="4648200"/>
          <p14:tracePt t="24990" x="2330450" y="4648200"/>
          <p14:tracePt t="24998" x="2330450" y="4667250"/>
          <p14:tracePt t="25007" x="2330450" y="4679950"/>
          <p14:tracePt t="25015" x="2343150" y="4692650"/>
          <p14:tracePt t="25023" x="2343150" y="4705350"/>
          <p14:tracePt t="25031" x="2343150" y="4737100"/>
          <p14:tracePt t="25039" x="2343150" y="4762500"/>
          <p14:tracePt t="25047" x="2343150" y="4787900"/>
          <p14:tracePt t="25055" x="2317750" y="4832350"/>
          <p14:tracePt t="25064" x="2305050" y="4876800"/>
          <p14:tracePt t="25071" x="2273300" y="4902200"/>
          <p14:tracePt t="25079" x="2247900" y="4914900"/>
          <p14:tracePt t="25087" x="2222500" y="4946650"/>
          <p14:tracePt t="25095" x="2190750" y="4959350"/>
          <p14:tracePt t="25106" x="2165350" y="4972050"/>
          <p14:tracePt t="25113" x="2133600" y="4984750"/>
          <p14:tracePt t="25119" x="2120900" y="4984750"/>
          <p14:tracePt t="25130" x="2108200" y="4984750"/>
          <p14:tracePt t="25144" x="2095500" y="4984750"/>
          <p14:tracePt t="25183" x="2095500" y="4972050"/>
          <p14:tracePt t="25472" x="2120900" y="4972050"/>
          <p14:tracePt t="25481" x="2247900" y="4972050"/>
          <p14:tracePt t="25489" x="2762250" y="4972050"/>
          <p14:tracePt t="25496" x="3270250" y="4946650"/>
          <p14:tracePt t="25504" x="3924300" y="4876800"/>
          <p14:tracePt t="25513" x="4610100" y="4806950"/>
          <p14:tracePt t="25521" x="4927600" y="4775200"/>
          <p14:tracePt t="25529" x="5556250" y="4737100"/>
          <p14:tracePt t="25537" x="6115050" y="4705350"/>
          <p14:tracePt t="25544" x="6337300" y="4692650"/>
          <p14:tracePt t="25552" x="6788150" y="4692650"/>
          <p14:tracePt t="25560" x="7194550" y="4692650"/>
          <p14:tracePt t="25569" x="7543800" y="4692650"/>
          <p14:tracePt t="25577" x="7835900" y="4692650"/>
          <p14:tracePt t="25585" x="8115300" y="4692650"/>
          <p14:tracePt t="25593" x="8350250" y="4718050"/>
          <p14:tracePt t="25601" x="8432800" y="4737100"/>
          <p14:tracePt t="25609" x="8616950" y="4775200"/>
          <p14:tracePt t="25617" x="8743950" y="4806950"/>
          <p14:tracePt t="25625" x="8782050" y="4806950"/>
          <p14:tracePt t="25633" x="8870950" y="4819650"/>
          <p14:tracePt t="25642" x="8921750" y="4845050"/>
          <p14:tracePt t="25651" x="8966200" y="4857750"/>
          <p14:tracePt t="25657" x="8978900" y="4857750"/>
          <p14:tracePt t="25665" x="8991600" y="4876800"/>
          <p14:tracePt t="25673" x="9010650" y="4876800"/>
          <p14:tracePt t="25682" x="9023350" y="4889500"/>
          <p14:tracePt t="25713" x="9023350" y="4902200"/>
          <p14:tracePt t="25745" x="9023350" y="4914900"/>
          <p14:tracePt t="25770" x="9023350" y="4927600"/>
          <p14:tracePt t="25777" x="8991600" y="4946650"/>
          <p14:tracePt t="25786" x="8966200" y="4972050"/>
          <p14:tracePt t="25793" x="8921750" y="5016500"/>
          <p14:tracePt t="25801" x="8870950" y="5067300"/>
          <p14:tracePt t="25811" x="8813800" y="5111750"/>
          <p14:tracePt t="25817" x="8743950" y="5181600"/>
          <p14:tracePt t="25825" x="8616950" y="5308600"/>
          <p14:tracePt t="25833" x="8572500" y="5346700"/>
          <p14:tracePt t="25841" x="8489950" y="5435600"/>
          <p14:tracePt t="25850" x="8394700" y="5518150"/>
          <p14:tracePt t="25857" x="8312150" y="5613400"/>
          <p14:tracePt t="25865" x="8223250" y="5695950"/>
          <p14:tracePt t="25873" x="8140700" y="5765800"/>
          <p14:tracePt t="25882" x="8058150" y="5835650"/>
          <p14:tracePt t="25890" x="8001000" y="5880100"/>
          <p14:tracePt t="25898" x="7918450" y="5937250"/>
          <p14:tracePt t="25906" x="7861300" y="5962650"/>
          <p14:tracePt t="25916" x="7823200" y="5975350"/>
          <p14:tracePt t="25922" x="7778750" y="5994400"/>
          <p14:tracePt t="25931" x="7734300" y="6019800"/>
          <p14:tracePt t="25938" x="7696200" y="6019800"/>
          <p14:tracePt t="25948" x="7651750" y="6019800"/>
          <p14:tracePt t="25954" x="7626350" y="6032500"/>
          <p14:tracePt t="25964" x="7594600" y="6032500"/>
          <p14:tracePt t="25970" x="7569200" y="6032500"/>
          <p14:tracePt t="25981" x="7524750" y="6032500"/>
          <p14:tracePt t="25986" x="7512050" y="6032500"/>
          <p14:tracePt t="25998" x="7473950" y="6032500"/>
          <p14:tracePt t="26002" x="7442200" y="6032500"/>
          <p14:tracePt t="26014" x="7416800" y="6032500"/>
          <p14:tracePt t="26018" x="7372350" y="6032500"/>
          <p14:tracePt t="26031" x="7346950" y="6019800"/>
          <p14:tracePt t="26036" x="7315200" y="6007100"/>
          <p14:tracePt t="26048" x="7277100" y="5994400"/>
          <p14:tracePt t="26053" x="7245350" y="5975350"/>
          <p14:tracePt t="26064" x="7219950" y="5962650"/>
          <p14:tracePt t="26068" x="7194550" y="5937250"/>
          <p14:tracePt t="26081" x="7162800" y="5905500"/>
          <p14:tracePt t="26082" x="7137400" y="5892800"/>
          <p14:tracePt t="26090" x="7124700" y="5880100"/>
          <p14:tracePt t="26099" x="7105650" y="5854700"/>
          <p14:tracePt t="26107" x="7092950" y="5822950"/>
          <p14:tracePt t="26116" x="7080250" y="5797550"/>
          <p14:tracePt t="26122" x="7080250" y="5784850"/>
          <p14:tracePt t="26131" x="7080250" y="5753100"/>
          <p14:tracePt t="26138" x="7080250" y="5727700"/>
          <p14:tracePt t="26148" x="7080250" y="5670550"/>
          <p14:tracePt t="26154" x="7080250" y="5645150"/>
          <p14:tracePt t="26164" x="7080250" y="5600700"/>
          <p14:tracePt t="26170" x="7092950" y="5543550"/>
          <p14:tracePt t="26182" x="7105650" y="5505450"/>
          <p14:tracePt t="26187" x="7137400" y="5461000"/>
          <p14:tracePt t="26198" x="7175500" y="5416550"/>
          <p14:tracePt t="26203" x="7219950" y="5378450"/>
          <p14:tracePt t="26214" x="7245350" y="5321300"/>
          <p14:tracePt t="26219" x="7302500" y="5276850"/>
          <p14:tracePt t="26232" x="7346950" y="5238750"/>
          <p14:tracePt t="26238" x="7372350" y="5226050"/>
          <p14:tracePt t="26249" x="7416800" y="5194300"/>
          <p14:tracePt t="26254" x="7442200" y="5168900"/>
          <p14:tracePt t="26264" x="7486650" y="5156200"/>
          <p14:tracePt t="26269" x="7512050" y="5137150"/>
          <p14:tracePt t="26281" x="7524750" y="5124450"/>
          <p14:tracePt t="26287" x="7556500" y="5124450"/>
          <p14:tracePt t="26298" x="7594600" y="5111750"/>
          <p14:tracePt t="26307" x="7626350" y="5111750"/>
          <p14:tracePt t="26317" x="7639050" y="5111750"/>
          <p14:tracePt t="26323" x="7664450" y="5111750"/>
          <p14:tracePt t="26332" x="7683500" y="5111750"/>
          <p14:tracePt t="26339" x="7708900" y="5111750"/>
          <p14:tracePt t="26348" x="7734300" y="5124450"/>
          <p14:tracePt t="26356" x="7766050" y="5137150"/>
          <p14:tracePt t="26364" x="7791450" y="5168900"/>
          <p14:tracePt t="26371" x="7804150" y="5181600"/>
          <p14:tracePt t="26383" x="7823200" y="5207000"/>
          <p14:tracePt t="26388" x="7835900" y="5226050"/>
          <p14:tracePt t="26397" x="7848600" y="5251450"/>
          <p14:tracePt t="26404" x="7848600" y="5276850"/>
          <p14:tracePt t="26415" x="7861300" y="5308600"/>
          <p14:tracePt t="26420" x="7861300" y="5321300"/>
          <p14:tracePt t="26431" x="7861300" y="5378450"/>
          <p14:tracePt t="26437" x="7861300" y="5403850"/>
          <p14:tracePt t="26449" x="7848600" y="5435600"/>
          <p14:tracePt t="26454" x="7835900" y="5448300"/>
          <p14:tracePt t="26464" x="7804150" y="5473700"/>
          <p14:tracePt t="26468" x="7778750" y="5486400"/>
          <p14:tracePt t="26481" x="7734300" y="5518150"/>
          <p14:tracePt t="26486" x="7696200" y="5518150"/>
          <p14:tracePt t="26498" x="7651750" y="5530850"/>
          <p14:tracePt t="26499" x="7613650" y="5530850"/>
          <p14:tracePt t="26508" x="7569200" y="5530850"/>
          <p14:tracePt t="26516" x="7524750" y="5530850"/>
          <p14:tracePt t="26523" x="7499350" y="5486400"/>
          <p14:tracePt t="26532" x="7473950" y="5461000"/>
          <p14:tracePt t="26539" x="7454900" y="5448300"/>
          <p14:tracePt t="26549" x="7429500" y="5391150"/>
          <p14:tracePt t="26559" x="7416800" y="5378450"/>
          <p14:tracePt t="26566" x="7416800" y="5334000"/>
          <p14:tracePt t="26572" x="7416800" y="5308600"/>
          <p14:tracePt t="26581" x="7416800" y="5276850"/>
          <p14:tracePt t="26588" x="7416800" y="5264150"/>
          <p14:tracePt t="26600" x="7416800" y="5238750"/>
          <p14:tracePt t="26605" x="7416800" y="5226050"/>
          <p14:tracePt t="26620" x="7429500" y="5207000"/>
          <p14:tracePt t="26628" x="7442200" y="5207000"/>
          <p14:tracePt t="26637" x="7454900" y="5207000"/>
          <p14:tracePt t="26644" x="7486650" y="5207000"/>
          <p14:tracePt t="26652" x="7524750" y="5207000"/>
          <p14:tracePt t="26660" x="7556500" y="5207000"/>
          <p14:tracePt t="26668" x="7581900" y="5207000"/>
          <p14:tracePt t="26677" x="7613650" y="5207000"/>
          <p14:tracePt t="26684" x="7639050" y="5207000"/>
          <p14:tracePt t="26692" x="7651750" y="5207000"/>
          <p14:tracePt t="26700" x="7664450" y="5226050"/>
          <p14:tracePt t="26717" x="7683500" y="5226050"/>
          <p14:tracePt t="26718" x="7696200" y="5238750"/>
          <p14:tracePt t="26740" x="7696200" y="5251450"/>
          <p14:tracePt t="26757" x="7664450" y="5276850"/>
          <p14:tracePt t="26973" x="7626350" y="5276850"/>
          <p14:tracePt t="26982" x="7486650" y="5276850"/>
          <p14:tracePt t="26989" x="7315200" y="5276850"/>
          <p14:tracePt t="26998" x="7092950" y="5295900"/>
          <p14:tracePt t="27005" x="6775450" y="5346700"/>
          <p14:tracePt t="27013" x="6438900" y="5403850"/>
          <p14:tracePt t="27021" x="6089650" y="5461000"/>
          <p14:tracePt t="27029" x="5378450" y="5575300"/>
          <p14:tracePt t="27037" x="4622800" y="5727700"/>
          <p14:tracePt t="27045" x="4298950" y="5797550"/>
          <p14:tracePt t="27053" x="3670300" y="5924550"/>
          <p14:tracePt t="27061" x="3435350" y="5975350"/>
          <p14:tracePt t="27069" x="2971800" y="6064250"/>
          <p14:tracePt t="27077" x="2609850" y="6134100"/>
          <p14:tracePt t="27086" x="2482850" y="6146800"/>
          <p14:tracePt t="27093" x="2038350" y="6242050"/>
          <p14:tracePt t="27101" x="1943100" y="6242050"/>
          <p14:tracePt t="27110" x="1771650" y="6254750"/>
          <p14:tracePt t="27117" x="1631950" y="6273800"/>
          <p14:tracePt t="27126" x="1492250" y="6273800"/>
          <p14:tracePt t="27133" x="1384300" y="6273800"/>
          <p14:tracePt t="27144" x="1270000" y="6273800"/>
          <p14:tracePt t="27149" x="1187450" y="6273800"/>
          <p14:tracePt t="27159" x="1092200" y="6242050"/>
          <p14:tracePt t="27165" x="1003300" y="6229350"/>
          <p14:tracePt t="27176" x="908050" y="6203950"/>
          <p14:tracePt t="27183" x="838200" y="6184900"/>
          <p14:tracePt t="27191" x="755650" y="6159500"/>
          <p14:tracePt t="27198" x="685800" y="6146800"/>
          <p14:tracePt t="27209" x="615950" y="6115050"/>
          <p14:tracePt t="27214" x="546100" y="6089650"/>
          <p14:tracePt t="27225" x="488950" y="6076950"/>
          <p14:tracePt t="27230" x="419100" y="6045200"/>
          <p14:tracePt t="27241" x="406400" y="6032500"/>
          <p14:tracePt t="27246" x="361950" y="6019800"/>
          <p14:tracePt t="27258" x="323850" y="5994400"/>
          <p14:tracePt t="27263" x="292100" y="5975350"/>
          <p14:tracePt t="27277" x="266700" y="5962650"/>
          <p14:tracePt t="27278" x="254000" y="5949950"/>
          <p14:tracePt t="27286" x="234950" y="5937250"/>
          <p14:tracePt t="27294" x="222250" y="5905500"/>
          <p14:tracePt t="27303" x="222250" y="5892800"/>
          <p14:tracePt t="27310" x="222250" y="5880100"/>
          <p14:tracePt t="27318" x="222250" y="5854700"/>
          <p14:tracePt t="27326" x="222250" y="5835650"/>
          <p14:tracePt t="27334" x="222250" y="5810250"/>
          <p14:tracePt t="27343" x="222250" y="5797550"/>
          <p14:tracePt t="27350" x="254000" y="5765800"/>
          <p14:tracePt t="27359" x="292100" y="5740400"/>
          <p14:tracePt t="27367" x="336550" y="5715000"/>
          <p14:tracePt t="27376" x="393700" y="5683250"/>
          <p14:tracePt t="27384" x="444500" y="5670550"/>
          <p14:tracePt t="27392" x="514350" y="5645150"/>
          <p14:tracePt t="27398" x="603250" y="5626100"/>
          <p14:tracePt t="27409" x="698500" y="5600700"/>
          <p14:tracePt t="27415" x="793750" y="5588000"/>
          <p14:tracePt t="27424" x="882650" y="5575300"/>
          <p14:tracePt t="27431" x="965200" y="5575300"/>
          <p14:tracePt t="27442" x="1047750" y="5556250"/>
          <p14:tracePt t="27447" x="1130300" y="5556250"/>
          <p14:tracePt t="27458" x="1200150" y="5556250"/>
          <p14:tracePt t="27464" x="1231900" y="5556250"/>
          <p14:tracePt t="27476" x="1282700" y="5556250"/>
          <p14:tracePt t="27482" x="1327150" y="5556250"/>
          <p14:tracePt t="27491" x="1371600" y="5556250"/>
          <p14:tracePt t="27497" x="1397000" y="5556250"/>
          <p14:tracePt t="27508" x="1422400" y="5556250"/>
          <p14:tracePt t="27512" x="1441450" y="5575300"/>
          <p14:tracePt t="27525" x="1454150" y="5575300"/>
          <p14:tracePt t="27530" x="1466850" y="5575300"/>
          <p14:tracePt t="27543" x="1479550" y="5575300"/>
          <p14:tracePt t="27544" x="1479550" y="5588000"/>
          <p14:tracePt t="27550" x="1492250" y="5588000"/>
          <p14:tracePt t="27575" x="1511300" y="5588000"/>
          <p14:tracePt t="27592" x="1511300" y="5600700"/>
          <p14:tracePt t="27615" x="1524000" y="5600700"/>
          <p14:tracePt t="27631" x="1524000" y="5613400"/>
          <p14:tracePt t="27663" x="1536700" y="5626100"/>
          <p14:tracePt t="27679" x="1549400" y="5626100"/>
          <p14:tracePt t="27687" x="1549400" y="5645150"/>
          <p14:tracePt t="27696" x="1581150" y="5657850"/>
          <p14:tracePt t="27706" x="1606550" y="5683250"/>
          <p14:tracePt t="27711" x="1619250" y="5683250"/>
          <p14:tracePt t="27719" x="1651000" y="5695950"/>
          <p14:tracePt t="27728" x="1663700" y="5727700"/>
          <p14:tracePt t="27735" x="1689100" y="5740400"/>
          <p14:tracePt t="27743" x="1701800" y="5740400"/>
          <p14:tracePt t="27752" x="1720850" y="5753100"/>
          <p14:tracePt t="27760" x="1733550" y="5753100"/>
          <p14:tracePt t="27767" x="1733550" y="5765800"/>
          <p14:tracePt t="27775" x="1746250" y="5765800"/>
          <p14:tracePt t="27799" x="1758950" y="5765800"/>
          <p14:tracePt t="27816" x="1758950" y="5784850"/>
          <p14:tracePt t="27847" x="1771650" y="5784850"/>
          <p14:tracePt t="27976" x="1758950" y="5784850"/>
          <p14:tracePt t="27992" x="1746250" y="5784850"/>
          <p14:tracePt t="28009" x="1733550" y="5784850"/>
          <p14:tracePt t="28032" x="1720850" y="5784850"/>
          <p14:tracePt t="28049" x="1701800" y="5784850"/>
          <p14:tracePt t="28080" x="1689100" y="5784850"/>
          <p14:tracePt t="28096" x="1676400" y="5784850"/>
          <p14:tracePt t="28113" x="1663700" y="5784850"/>
          <p14:tracePt t="28130" x="1651000" y="5784850"/>
          <p14:tracePt t="28136" x="1631950" y="5784850"/>
          <p14:tracePt t="28160" x="1619250" y="5784850"/>
          <p14:tracePt t="28170" x="1606550" y="5784850"/>
          <p14:tracePt t="28193" x="1593850" y="5784850"/>
          <p14:tracePt t="28216" x="1581150" y="5784850"/>
          <p14:tracePt t="28322" x="1593850" y="5784850"/>
          <p14:tracePt t="28337" x="1606550" y="5784850"/>
          <p14:tracePt t="28345" x="1619250" y="5784850"/>
          <p14:tracePt t="28354" x="1631950" y="5784850"/>
          <p14:tracePt t="28371" x="1663700" y="5784850"/>
          <p14:tracePt t="28379" x="1689100" y="5784850"/>
          <p14:tracePt t="28385" x="1733550" y="5784850"/>
          <p14:tracePt t="28393" x="1758950" y="5784850"/>
          <p14:tracePt t="28401" x="1803400" y="5784850"/>
          <p14:tracePt t="28410" x="1816100" y="5784850"/>
          <p14:tracePt t="28418" x="1860550" y="5784850"/>
          <p14:tracePt t="28426" x="1898650" y="5765800"/>
          <p14:tracePt t="28434" x="1930400" y="5765800"/>
          <p14:tracePt t="28442" x="1943100" y="5765800"/>
          <p14:tracePt t="28450" x="1968500" y="5765800"/>
          <p14:tracePt t="28457" x="1981200" y="5765800"/>
          <p14:tracePt t="28466" x="2000250" y="5765800"/>
          <p14:tracePt t="28474" x="2012950" y="5765800"/>
          <p14:tracePt t="28490" x="2025650" y="5765800"/>
          <p14:tracePt t="28514" x="2038350" y="5765800"/>
          <p14:tracePt t="28650" x="2025650" y="5765800"/>
          <p14:tracePt t="28658" x="2012950" y="5765800"/>
          <p14:tracePt t="28666" x="2000250" y="5765800"/>
          <p14:tracePt t="28674" x="1981200" y="5765800"/>
          <p14:tracePt t="28682" x="1968500" y="5765800"/>
          <p14:tracePt t="28692" x="1955800" y="5765800"/>
          <p14:tracePt t="28699" x="1943100" y="5765800"/>
          <p14:tracePt t="28708" x="1930400" y="5765800"/>
          <p14:tracePt t="28714" x="1911350" y="5765800"/>
          <p14:tracePt t="28723" x="1898650" y="5765800"/>
          <p14:tracePt t="28738" x="1885950" y="5765800"/>
          <p14:tracePt t="28795" x="1898650" y="5765800"/>
          <p14:tracePt t="28802" x="1943100" y="5765800"/>
          <p14:tracePt t="28811" x="1981200" y="5765800"/>
          <p14:tracePt t="28818" x="2038350" y="5765800"/>
          <p14:tracePt t="28827" x="2095500" y="5753100"/>
          <p14:tracePt t="28837" x="2165350" y="5740400"/>
          <p14:tracePt t="28843" x="2235200" y="5727700"/>
          <p14:tracePt t="28852" x="2273300" y="5715000"/>
          <p14:tracePt t="28859" x="2317750" y="5695950"/>
          <p14:tracePt t="28867" x="2362200" y="5683250"/>
          <p14:tracePt t="28876" x="2400300" y="5657850"/>
          <p14:tracePt t="28883" x="2432050" y="5645150"/>
          <p14:tracePt t="28891" x="2457450" y="5626100"/>
          <p14:tracePt t="28899" x="2470150" y="5613400"/>
          <p14:tracePt t="28907" x="2470150" y="5600700"/>
          <p14:tracePt t="28915" x="2482850" y="5588000"/>
          <p14:tracePt t="28923" x="2482850" y="5556250"/>
          <p14:tracePt t="28931" x="2501900" y="5543550"/>
          <p14:tracePt t="28939" x="2501900" y="5518150"/>
          <p14:tracePt t="28947" x="2501900" y="5486400"/>
          <p14:tracePt t="28957" x="2501900" y="5448300"/>
          <p14:tracePt t="28963" x="2501900" y="5403850"/>
          <p14:tracePt t="28972" x="2514600" y="5378450"/>
          <p14:tracePt t="28979" x="2514600" y="5321300"/>
          <p14:tracePt t="28987" x="2514600" y="5295900"/>
          <p14:tracePt t="28996" x="2527300" y="5238750"/>
          <p14:tracePt t="29004" x="2527300" y="5207000"/>
          <p14:tracePt t="29011" x="2527300" y="5168900"/>
          <p14:tracePt t="29020" x="2527300" y="5124450"/>
          <p14:tracePt t="29028" x="2527300" y="5099050"/>
          <p14:tracePt t="29038" x="2540000" y="5067300"/>
          <p14:tracePt t="29043" x="2540000" y="5054600"/>
          <p14:tracePt t="29053" x="2540000" y="5029200"/>
          <p14:tracePt t="29059" x="2552700" y="5016500"/>
          <p14:tracePt t="29300" x="2552700" y="4997450"/>
          <p14:tracePt t="29308" x="2552700" y="4927600"/>
          <p14:tracePt t="29317" x="2540000" y="4832350"/>
          <p14:tracePt t="29326" x="2514600" y="4737100"/>
          <p14:tracePt t="29332" x="2482850" y="4667250"/>
          <p14:tracePt t="29340" x="2457450" y="4565650"/>
          <p14:tracePt t="29348" x="2432050" y="4470400"/>
          <p14:tracePt t="29359" x="2413000" y="4387850"/>
          <p14:tracePt t="29364" x="2374900" y="4229100"/>
          <p14:tracePt t="29372" x="2330450" y="4108450"/>
          <p14:tracePt t="29380" x="2317750" y="3968750"/>
          <p14:tracePt t="29388" x="2292350" y="3841750"/>
          <p14:tracePt t="29397" x="2260600" y="3727450"/>
          <p14:tracePt t="29405" x="2235200" y="3600450"/>
          <p14:tracePt t="29413" x="2222500" y="3505200"/>
          <p14:tracePt t="29421" x="2190750" y="3409950"/>
          <p14:tracePt t="29429" x="2178050" y="3327400"/>
          <p14:tracePt t="29440" x="2165350" y="3257550"/>
          <p14:tracePt t="29445" x="2133600" y="3168650"/>
          <p14:tracePt t="29459" x="2120900" y="3098800"/>
          <p14:tracePt t="29468" x="2108200" y="3048000"/>
          <p14:tracePt t="29469" x="2095500" y="3016250"/>
          <p14:tracePt t="29478" x="2082800" y="2978150"/>
          <p14:tracePt t="29486" x="2051050" y="2946400"/>
          <p14:tracePt t="29492" x="2038350" y="2908300"/>
          <p14:tracePt t="29501" x="2025650" y="2889250"/>
          <p14:tracePt t="29509" x="2012950" y="2876550"/>
          <p14:tracePt t="29517" x="2000250" y="2863850"/>
          <p14:tracePt t="29525" x="2000250" y="2851150"/>
          <p14:tracePt t="29533" x="1981200" y="2838450"/>
          <p14:tracePt t="29542" x="1968500" y="2838450"/>
          <p14:tracePt t="29549" x="1955800" y="2819400"/>
          <p14:tracePt t="29557" x="1943100" y="2819400"/>
          <p14:tracePt t="29565" x="1930400" y="2819400"/>
          <p14:tracePt t="29573" x="1911350" y="2819400"/>
          <p14:tracePt t="29581" x="1898650" y="2806700"/>
          <p14:tracePt t="29589" x="1873250" y="2806700"/>
          <p14:tracePt t="29599" x="1841500" y="2806700"/>
          <p14:tracePt t="29606" x="1816100" y="2806700"/>
          <p14:tracePt t="29614" x="1790700" y="2794000"/>
          <p14:tracePt t="29622" x="1758950" y="2794000"/>
          <p14:tracePt t="29631" x="1746250" y="2794000"/>
          <p14:tracePt t="29640" x="1733550" y="2794000"/>
          <p14:tracePt t="29646" x="1701800" y="2794000"/>
          <p14:tracePt t="29655" x="1689100" y="2794000"/>
          <p14:tracePt t="29661" x="1676400" y="2794000"/>
          <p14:tracePt t="29671" x="1663700" y="2794000"/>
          <p14:tracePt t="29678" x="1631950" y="2794000"/>
          <p14:tracePt t="29687" x="1619250" y="2806700"/>
          <p14:tracePt t="29693" x="1606550" y="2806700"/>
          <p14:tracePt t="29704" x="1593850" y="2819400"/>
          <p14:tracePt t="29709" x="1581150" y="2838450"/>
          <p14:tracePt t="29720" x="1562100" y="2863850"/>
          <p14:tracePt t="29725" x="1536700" y="2876550"/>
          <p14:tracePt t="29737" x="1524000" y="2889250"/>
          <p14:tracePt t="29743" x="1524000" y="2921000"/>
          <p14:tracePt t="29754" x="1492250" y="2946400"/>
          <p14:tracePt t="29759" x="1492250" y="2978150"/>
          <p14:tracePt t="29771" x="1492250" y="3003550"/>
          <p14:tracePt t="29775" x="1479550" y="3028950"/>
          <p14:tracePt t="29787" x="1479550" y="3060700"/>
          <p14:tracePt t="29791" x="1466850" y="3086100"/>
          <p14:tracePt t="29803" x="1466850" y="3098800"/>
          <p14:tracePt t="29808" x="1466850" y="3117850"/>
          <p14:tracePt t="29820" x="1466850" y="3143250"/>
          <p14:tracePt t="29821" x="1454150" y="3155950"/>
          <p14:tracePt t="29838" x="1454150" y="3168650"/>
          <p14:tracePt t="29845" x="1454150" y="3187700"/>
          <p14:tracePt t="29862" x="1454150" y="3200400"/>
          <p14:tracePt t="29894" x="1454150" y="3213100"/>
          <p14:tracePt t="29942" x="1466850" y="3213100"/>
          <p14:tracePt t="29966" x="1466850" y="3200400"/>
          <p14:tracePt t="29974" x="1479550" y="3187700"/>
          <p14:tracePt t="29984" x="1479550" y="3168650"/>
          <p14:tracePt t="29990" x="1479550" y="3155950"/>
          <p14:tracePt t="29998" x="1492250" y="3155950"/>
          <p14:tracePt t="30006" x="1492250" y="3143250"/>
          <p14:tracePt t="30014" x="1492250" y="3130550"/>
          <p14:tracePt t="30023" x="1511300" y="3117850"/>
          <p14:tracePt t="30030" x="1511300" y="3098800"/>
          <p14:tracePt t="30038" x="1511300" y="3086100"/>
          <p14:tracePt t="30046" x="1524000" y="3086100"/>
          <p14:tracePt t="30054" x="1524000" y="3073400"/>
          <p14:tracePt t="30063" x="1524000" y="3060700"/>
          <p14:tracePt t="30079" x="1536700" y="3048000"/>
          <p14:tracePt t="30086" x="1536700" y="3028950"/>
          <p14:tracePt t="30103" x="1536700" y="3016250"/>
          <p14:tracePt t="30111" x="1549400" y="3016250"/>
          <p14:tracePt t="30119" x="1549400" y="3003550"/>
          <p14:tracePt t="30143" x="1549400" y="2990850"/>
          <p14:tracePt t="30223" x="1549400" y="3003550"/>
          <p14:tracePt t="30232" x="1549400" y="3016250"/>
          <p14:tracePt t="30239" x="1549400" y="3028950"/>
          <p14:tracePt t="30247" x="1549400" y="3048000"/>
          <p14:tracePt t="30256" x="1549400" y="3060700"/>
          <p14:tracePt t="30265" x="1549400" y="3073400"/>
          <p14:tracePt t="30272" x="1536700" y="3086100"/>
          <p14:tracePt t="30279" x="1536700" y="3098800"/>
          <p14:tracePt t="30295" x="1536700" y="3117850"/>
          <p14:tracePt t="30308" x="1536700" y="3130550"/>
          <p14:tracePt t="30312" x="1536700" y="3143250"/>
          <p14:tracePt t="30321" x="1524000" y="3143250"/>
          <p14:tracePt t="30327" x="1524000" y="3155950"/>
          <p14:tracePt t="30335" x="1524000" y="3168650"/>
          <p14:tracePt t="30354" x="1524000" y="3187700"/>
          <p14:tracePt t="30377" x="1524000" y="3200400"/>
          <p14:tracePt t="30407" x="1524000" y="3213100"/>
          <p14:tracePt t="30431" x="1536700" y="3213100"/>
          <p14:tracePt t="30440" x="1536700" y="3225800"/>
          <p14:tracePt t="30455" x="1536700" y="3238500"/>
          <p14:tracePt t="30465" x="1549400" y="3238500"/>
          <p14:tracePt t="30471" x="1549400" y="3257550"/>
          <p14:tracePt t="30480" x="1562100" y="3257550"/>
          <p14:tracePt t="30488" x="1562100" y="3270250"/>
          <p14:tracePt t="30496" x="1581150" y="3282950"/>
          <p14:tracePt t="30505" x="1593850" y="3295650"/>
          <p14:tracePt t="30512" x="1606550" y="3308350"/>
          <p14:tracePt t="30520" x="1619250" y="3327400"/>
          <p14:tracePt t="30528" x="1651000" y="3327400"/>
          <p14:tracePt t="30536" x="1663700" y="3340100"/>
          <p14:tracePt t="30544" x="1689100" y="3352800"/>
          <p14:tracePt t="30552" x="1701800" y="3365500"/>
          <p14:tracePt t="30560" x="1733550" y="3365500"/>
          <p14:tracePt t="30569" x="1790700" y="3397250"/>
          <p14:tracePt t="30577" x="1803400" y="3397250"/>
          <p14:tracePt t="30585" x="1860550" y="3397250"/>
          <p14:tracePt t="30592" x="1873250" y="3409950"/>
          <p14:tracePt t="30600" x="1911350" y="3409950"/>
          <p14:tracePt t="30608" x="1943100" y="3409950"/>
          <p14:tracePt t="30617" x="1968500" y="3409950"/>
          <p14:tracePt t="30624" x="2000250" y="3409950"/>
          <p14:tracePt t="30633" x="2025650" y="3409950"/>
          <p14:tracePt t="30640" x="2038350" y="3409950"/>
          <p14:tracePt t="30651" x="2051050" y="3409950"/>
          <p14:tracePt t="30656" x="2082800" y="3409950"/>
          <p14:tracePt t="30665" x="2095500" y="3409950"/>
          <p14:tracePt t="30672" x="2108200" y="3409950"/>
          <p14:tracePt t="30682" x="2120900" y="3409950"/>
          <p14:tracePt t="30690" x="2133600" y="3409950"/>
          <p14:tracePt t="30699" x="2152650" y="3409950"/>
          <p14:tracePt t="30705" x="2165350" y="3397250"/>
          <p14:tracePt t="30716" x="2178050" y="3397250"/>
          <p14:tracePt t="30720" x="2203450" y="3378200"/>
          <p14:tracePt t="30736" x="2235200" y="3378200"/>
          <p14:tracePt t="30744" x="2247900" y="3365500"/>
          <p14:tracePt t="30753" x="2260600" y="3365500"/>
          <p14:tracePt t="30761" x="2292350" y="3365500"/>
          <p14:tracePt t="30770" x="2292350" y="3352800"/>
          <p14:tracePt t="30776" x="2305050" y="3352800"/>
          <p14:tracePt t="30785" x="2330450" y="3352800"/>
          <p14:tracePt t="30792" x="2343150" y="3340100"/>
          <p14:tracePt t="30810" x="2362200" y="3340100"/>
          <p14:tracePt t="30817" x="2374900" y="3340100"/>
          <p14:tracePt t="30825" x="2374900" y="3327400"/>
          <p14:tracePt t="30833" x="2387600" y="3327400"/>
          <p14:tracePt t="30889" x="2387600" y="3308350"/>
          <p14:tracePt t="30913" x="2387600" y="3295650"/>
          <p14:tracePt t="30921" x="2387600" y="3282950"/>
          <p14:tracePt t="30937" x="2387600" y="3270250"/>
          <p14:tracePt t="30945" x="2387600" y="3238500"/>
          <p14:tracePt t="30953" x="2387600" y="3225800"/>
          <p14:tracePt t="30961" x="2387600" y="3213100"/>
          <p14:tracePt t="30972" x="2387600" y="3187700"/>
          <p14:tracePt t="30977" x="2387600" y="3168650"/>
          <p14:tracePt t="30985" x="2387600" y="3143250"/>
          <p14:tracePt t="30993" x="2387600" y="3130550"/>
          <p14:tracePt t="31001" x="2387600" y="3117850"/>
          <p14:tracePt t="31010" x="2387600" y="3086100"/>
          <p14:tracePt t="31021" x="2387600" y="3073400"/>
          <p14:tracePt t="31026" x="2387600" y="3060700"/>
          <p14:tracePt t="31033" x="2387600" y="3048000"/>
          <p14:tracePt t="31043" x="2387600" y="3028950"/>
          <p14:tracePt t="31050" x="2387600" y="3016250"/>
          <p14:tracePt t="31066" x="2387600" y="3003550"/>
          <p14:tracePt t="31145" x="2374900" y="3003550"/>
          <p14:tracePt t="31153" x="2374900" y="3016250"/>
          <p14:tracePt t="31162" x="2374900" y="3028950"/>
          <p14:tracePt t="31171" x="2362200" y="3060700"/>
          <p14:tracePt t="31178" x="2343150" y="3073400"/>
          <p14:tracePt t="31187" x="2330450" y="3098800"/>
          <p14:tracePt t="31194" x="2317750" y="3130550"/>
          <p14:tracePt t="31204" x="2305050" y="3143250"/>
          <p14:tracePt t="31211" x="2305050" y="3168650"/>
          <p14:tracePt t="31218" x="2292350" y="3200400"/>
          <p14:tracePt t="31226" x="2273300" y="3225800"/>
          <p14:tracePt t="31234" x="2273300" y="3257550"/>
          <p14:tracePt t="31242" x="2273300" y="3282950"/>
          <p14:tracePt t="31254" x="2273300" y="3327400"/>
          <p14:tracePt t="31259" x="2273300" y="3340100"/>
          <p14:tracePt t="31266" x="2292350" y="3378200"/>
          <p14:tracePt t="31277" x="2330450" y="3409950"/>
          <p14:tracePt t="31282" x="2432050" y="3460750"/>
          <p14:tracePt t="31292" x="2540000" y="3505200"/>
          <p14:tracePt t="31299" x="2654300" y="3549650"/>
          <p14:tracePt t="31308" x="2806700" y="3587750"/>
          <p14:tracePt t="31317" x="2959100" y="3632200"/>
          <p14:tracePt t="31323" x="3143250" y="3657600"/>
          <p14:tracePt t="31333" x="3308350" y="3689350"/>
          <p14:tracePt t="31339" x="3378200" y="3702050"/>
          <p14:tracePt t="31348" x="3435350" y="3702050"/>
          <p14:tracePt t="31355" x="3549650" y="3714750"/>
          <p14:tracePt t="31365" x="3632200" y="3727450"/>
          <p14:tracePt t="31371" x="3689350" y="3740150"/>
          <p14:tracePt t="31381" x="3727450" y="3740150"/>
          <p14:tracePt t="31387" x="3759200" y="3759200"/>
          <p14:tracePt t="31398" x="3771900" y="3759200"/>
          <p14:tracePt t="31403" x="3784600" y="3771900"/>
          <p14:tracePt t="31414" x="3797300" y="3771900"/>
          <p14:tracePt t="31434" x="3810000" y="3784600"/>
          <p14:tracePt t="31442" x="3810000" y="3797300"/>
          <p14:tracePt t="31451" x="3810000" y="3841750"/>
          <p14:tracePt t="31459" x="3810000" y="3867150"/>
          <p14:tracePt t="31467" x="3810000" y="3924300"/>
          <p14:tracePt t="31474" x="3810000" y="3968750"/>
          <p14:tracePt t="31483" x="3810000" y="4038600"/>
          <p14:tracePt t="31493" x="3810000" y="4121150"/>
          <p14:tracePt t="31499" x="3810000" y="4203700"/>
          <p14:tracePt t="31507" x="3810000" y="4318000"/>
          <p14:tracePt t="31516" x="3810000" y="4413250"/>
          <p14:tracePt t="31523" x="3797300" y="4508500"/>
          <p14:tracePt t="31532" x="3784600" y="4610100"/>
          <p14:tracePt t="31539" x="3784600" y="4705350"/>
          <p14:tracePt t="31548" x="3771900" y="4806950"/>
          <p14:tracePt t="31557" x="3759200" y="4876800"/>
          <p14:tracePt t="31565" x="3759200" y="4902200"/>
          <p14:tracePt t="31572" x="3740150" y="4959350"/>
          <p14:tracePt t="31581" x="3727450" y="5016500"/>
          <p14:tracePt t="31587" x="3714750" y="5054600"/>
          <p14:tracePt t="31598" x="3714750" y="5086350"/>
          <p14:tracePt t="31604" x="3702050" y="5111750"/>
          <p14:tracePt t="31611" x="3702050" y="5124450"/>
          <p14:tracePt t="31619" x="3689350" y="5137150"/>
          <p14:tracePt t="31628" x="3670300" y="5168900"/>
          <p14:tracePt t="31637" x="3670300" y="5181600"/>
          <p14:tracePt t="31644" x="3657600" y="5194300"/>
          <p14:tracePt t="31652" x="3644900" y="5207000"/>
          <p14:tracePt t="31660" x="3632200" y="5226050"/>
          <p14:tracePt t="31669" x="3619500" y="5238750"/>
          <p14:tracePt t="31677" x="3575050" y="5251450"/>
          <p14:tracePt t="31684" x="3562350" y="5276850"/>
          <p14:tracePt t="31692" x="3505200" y="5295900"/>
          <p14:tracePt t="31700" x="3460750" y="5334000"/>
          <p14:tracePt t="31708" x="3365500" y="5378450"/>
          <p14:tracePt t="31717" x="3282950" y="5435600"/>
          <p14:tracePt t="31724" x="3168650" y="5473700"/>
          <p14:tracePt t="31733" x="3111500" y="5505450"/>
          <p14:tracePt t="31740" x="3003550" y="5556250"/>
          <p14:tracePt t="31749" x="2806700" y="5657850"/>
          <p14:tracePt t="31757" x="2679700" y="5715000"/>
          <p14:tracePt t="31765" x="2527300" y="5784850"/>
          <p14:tracePt t="31772" x="2387600" y="5835650"/>
          <p14:tracePt t="31783" x="2330450" y="5854700"/>
          <p14:tracePt t="31788" x="2190750" y="5905500"/>
          <p14:tracePt t="31798" x="2063750" y="5962650"/>
          <p14:tracePt t="31804" x="1943100" y="6007100"/>
          <p14:tracePt t="31815" x="1816100" y="6064250"/>
          <p14:tracePt t="31822" x="1720850" y="6089650"/>
          <p14:tracePt t="31831" x="1619250" y="6134100"/>
          <p14:tracePt t="31838" x="1536700" y="6159500"/>
          <p14:tracePt t="31848" x="1466850" y="6184900"/>
          <p14:tracePt t="31853" x="1409700" y="6216650"/>
          <p14:tracePt t="31865" x="1339850" y="6229350"/>
          <p14:tracePt t="31871" x="1327150" y="6242050"/>
          <p14:tracePt t="31882" x="1270000" y="6242050"/>
          <p14:tracePt t="31887" x="1244600" y="6254750"/>
          <p14:tracePt t="31898" x="1200150" y="6254750"/>
          <p14:tracePt t="31904" x="1174750" y="6273800"/>
          <p14:tracePt t="31914" x="1162050" y="6273800"/>
          <p14:tracePt t="31919" x="1130300" y="6273800"/>
          <p14:tracePt t="31932" x="1117600" y="6273800"/>
          <p14:tracePt t="31940" x="1104900" y="6273800"/>
          <p14:tracePt t="31957" x="1092200" y="6273800"/>
          <p14:tracePt t="31972" x="1073150" y="6273800"/>
          <p14:tracePt t="31997" x="1060450" y="6273800"/>
          <p14:tracePt t="32005" x="1060450" y="6254750"/>
          <p14:tracePt t="32028" x="1060450" y="6242050"/>
          <p14:tracePt t="32045" x="1060450" y="6229350"/>
          <p14:tracePt t="32069" x="1060450" y="6216650"/>
          <p14:tracePt t="32085" x="1060450" y="6203950"/>
          <p14:tracePt t="32093" x="1092200" y="6184900"/>
          <p14:tracePt t="32104" x="1143000" y="6146800"/>
          <p14:tracePt t="32109" x="1231900" y="6102350"/>
          <p14:tracePt t="32118" x="1282700" y="6076950"/>
          <p14:tracePt t="32126" x="1422400" y="5975350"/>
          <p14:tracePt t="32133" x="1536700" y="5924550"/>
          <p14:tracePt t="32141" x="1663700" y="5854700"/>
          <p14:tracePt t="32149" x="1733550" y="5822950"/>
          <p14:tracePt t="32160" x="1943100" y="5715000"/>
          <p14:tracePt t="32165" x="2108200" y="5645150"/>
          <p14:tracePt t="32173" x="2247900" y="5556250"/>
          <p14:tracePt t="32182" x="2432050" y="5486400"/>
          <p14:tracePt t="32189" x="2584450" y="5435600"/>
          <p14:tracePt t="32200" x="2749550" y="5365750"/>
          <p14:tracePt t="32206" x="2832100" y="5321300"/>
          <p14:tracePt t="32215" x="2971800" y="5264150"/>
          <p14:tracePt t="32222" x="3098800" y="5207000"/>
          <p14:tracePt t="32231" x="3225800" y="5156200"/>
          <p14:tracePt t="32239" x="3308350" y="5111750"/>
          <p14:tracePt t="32247" x="3352800" y="5099050"/>
          <p14:tracePt t="32253" x="3409950" y="5054600"/>
          <p14:tracePt t="32265" x="3460750" y="5029200"/>
          <p14:tracePt t="32270" x="3492500" y="4997450"/>
          <p14:tracePt t="32280" x="3530600" y="4972050"/>
          <p14:tracePt t="32286" x="3575050" y="4946650"/>
          <p14:tracePt t="32297" x="3600450" y="4914900"/>
          <p14:tracePt t="32304" x="3619500" y="4902200"/>
          <p14:tracePt t="32315" x="3644900" y="4876800"/>
          <p14:tracePt t="32320" x="3670300" y="4845050"/>
          <p14:tracePt t="32331" x="3702050" y="4819650"/>
          <p14:tracePt t="32338" x="3740150" y="4787900"/>
          <p14:tracePt t="32347" x="3759200" y="4775200"/>
          <p14:tracePt t="32355" x="3797300" y="4737100"/>
          <p14:tracePt t="32364" x="3829050" y="4718050"/>
          <p14:tracePt t="32365" x="3854450" y="4692650"/>
          <p14:tracePt t="32374" x="3879850" y="4679950"/>
          <p14:tracePt t="32384" x="3937000" y="4635500"/>
          <p14:tracePt t="32390" x="3949700" y="4622800"/>
          <p14:tracePt t="32400" x="4006850" y="4610100"/>
          <p14:tracePt t="32406" x="4019550" y="4597400"/>
          <p14:tracePt t="32415" x="4064000" y="4578350"/>
          <p14:tracePt t="32423" x="4089400" y="4565650"/>
          <p14:tracePt t="32432" x="4121150" y="4552950"/>
          <p14:tracePt t="32438" x="4178300" y="4540250"/>
          <p14:tracePt t="32448" x="4191000" y="4540250"/>
          <p14:tracePt t="32454" x="4216400" y="4527550"/>
          <p14:tracePt t="32465" x="4248150" y="4508500"/>
          <p14:tracePt t="32471" x="4273550" y="4508500"/>
          <p14:tracePt t="32481" x="4330700" y="4483100"/>
          <p14:tracePt t="32487" x="4356100" y="4470400"/>
          <p14:tracePt t="32497" x="4400550" y="4457700"/>
          <p14:tracePt t="32504" x="4425950" y="4438650"/>
          <p14:tracePt t="32514" x="4457700" y="4425950"/>
          <p14:tracePt t="32520" x="4483100" y="4413250"/>
          <p14:tracePt t="32532" x="4527550" y="4400550"/>
          <p14:tracePt t="32537" x="4552950" y="4400550"/>
          <p14:tracePt t="32547" x="4565650" y="4387850"/>
          <p14:tracePt t="32815" x="4610100" y="4387850"/>
          <p14:tracePt t="32824" x="4648200" y="4356100"/>
          <p14:tracePt t="32831" x="4692650" y="4356100"/>
          <p14:tracePt t="32839" x="4749800" y="4343400"/>
          <p14:tracePt t="32848" x="4787900" y="4330700"/>
          <p14:tracePt t="32856" x="4857750" y="4298950"/>
          <p14:tracePt t="32864" x="4889500" y="4286250"/>
          <p14:tracePt t="32873" x="4959350" y="4273550"/>
          <p14:tracePt t="32879" x="4997450" y="4248150"/>
          <p14:tracePt t="32890" x="5041900" y="4229100"/>
          <p14:tracePt t="32896" x="5086350" y="4216400"/>
          <p14:tracePt t="32906" x="5111750" y="4203700"/>
          <p14:tracePt t="32912" x="5137150" y="4203700"/>
          <p14:tracePt t="32919" x="5156200" y="4191000"/>
          <p14:tracePt t="32928" x="5181600" y="4178300"/>
          <p14:tracePt t="32936" x="5194300" y="4178300"/>
          <p14:tracePt t="32951" x="5207000" y="4159250"/>
          <p14:tracePt t="32967" x="5226050" y="4159250"/>
          <p14:tracePt t="32999" x="5238750" y="4159250"/>
          <p14:tracePt t="33023" x="5238750" y="4146550"/>
          <p14:tracePt t="33111" x="5226050" y="4146550"/>
          <p14:tracePt t="33128" x="5207000" y="4159250"/>
          <p14:tracePt t="33136" x="5181600" y="4178300"/>
          <p14:tracePt t="33144" x="5137150" y="4191000"/>
          <p14:tracePt t="33152" x="5099050" y="4216400"/>
          <p14:tracePt t="33160" x="4997450" y="4273550"/>
          <p14:tracePt t="33168" x="4914900" y="4330700"/>
          <p14:tracePt t="33176" x="4819650" y="4400550"/>
          <p14:tracePt t="33185" x="4749800" y="4425950"/>
          <p14:tracePt t="33192" x="4648200" y="4495800"/>
          <p14:tracePt t="33200" x="4527550" y="4565650"/>
          <p14:tracePt t="33209" x="4413250" y="4648200"/>
          <p14:tracePt t="33216" x="4298950" y="4718050"/>
          <p14:tracePt t="33225" x="4203700" y="4787900"/>
          <p14:tracePt t="33233" x="4108450" y="4876800"/>
          <p14:tracePt t="33242" x="4019550" y="4946650"/>
          <p14:tracePt t="33250" x="3937000" y="5016500"/>
          <p14:tracePt t="33256" x="3854450" y="5099050"/>
          <p14:tracePt t="33266" x="3771900" y="5168900"/>
          <p14:tracePt t="33273" x="3702050" y="5238750"/>
          <p14:tracePt t="33280" x="3619500" y="5321300"/>
          <p14:tracePt t="33290" x="3562350" y="5378450"/>
          <p14:tracePt t="33298" x="3492500" y="5435600"/>
          <p14:tracePt t="33306" x="3460750" y="5448300"/>
          <p14:tracePt t="33315" x="3422650" y="5486400"/>
          <p14:tracePt t="33321" x="3390900" y="5518150"/>
          <p14:tracePt t="33332" x="3352800" y="5530850"/>
          <p14:tracePt t="33337" x="3340100" y="5543550"/>
          <p14:tracePt t="33346" x="3308350" y="5556250"/>
          <p14:tracePt t="33353" x="3295650" y="5556250"/>
          <p14:tracePt t="33363" x="3295650" y="5575300"/>
          <p14:tracePt t="33377" x="3282950" y="5575300"/>
          <p14:tracePt t="33426" x="3282950" y="5556250"/>
          <p14:tracePt t="33441" x="3295650" y="5543550"/>
          <p14:tracePt t="33450" x="3308350" y="5543550"/>
          <p14:tracePt t="33457" x="3321050" y="5530850"/>
          <p14:tracePt t="33465" x="3352800" y="5518150"/>
          <p14:tracePt t="33473" x="3378200" y="5505450"/>
          <p14:tracePt t="33481" x="3422650" y="5473700"/>
          <p14:tracePt t="33490" x="3479800" y="5435600"/>
          <p14:tracePt t="33497" x="3530600" y="5391150"/>
          <p14:tracePt t="33505" x="3644900" y="5321300"/>
          <p14:tracePt t="33513" x="3740150" y="5238750"/>
          <p14:tracePt t="33521" x="3841750" y="5168900"/>
          <p14:tracePt t="33531" x="3898900" y="5124450"/>
          <p14:tracePt t="33537" x="4006850" y="5054600"/>
          <p14:tracePt t="33546" x="4121150" y="4984750"/>
          <p14:tracePt t="33553" x="4318000" y="4857750"/>
          <p14:tracePt t="33561" x="4368800" y="4832350"/>
          <p14:tracePt t="33570" x="4495800" y="4749800"/>
          <p14:tracePt t="33577" x="4597400" y="4692650"/>
          <p14:tracePt t="33585" x="4679950" y="4648200"/>
          <p14:tracePt t="33594" x="4718050" y="4622800"/>
          <p14:tracePt t="33602" x="4832350" y="4552950"/>
          <p14:tracePt t="33611" x="4857750" y="4540250"/>
          <p14:tracePt t="33618" x="4902200" y="4495800"/>
          <p14:tracePt t="33627" x="4946650" y="4470400"/>
          <p14:tracePt t="33634" x="4984750" y="4438650"/>
          <p14:tracePt t="33643" x="5016500" y="4413250"/>
          <p14:tracePt t="33651" x="5041900" y="4400550"/>
          <p14:tracePt t="33659" x="5067300" y="4387850"/>
          <p14:tracePt t="33666" x="5086350" y="4368800"/>
          <p14:tracePt t="33677" x="5111750" y="4343400"/>
          <p14:tracePt t="33683" x="5124450" y="4330700"/>
          <p14:tracePt t="33693" x="5137150" y="4318000"/>
          <p14:tracePt t="33701" x="5156200" y="4298950"/>
          <p14:tracePt t="33710" x="5168900" y="4286250"/>
          <p14:tracePt t="33718" x="5181600" y="4273550"/>
          <p14:tracePt t="33731" x="5194300" y="4260850"/>
          <p14:tracePt t="33739" x="5207000" y="4248150"/>
          <p14:tracePt t="33762" x="5226050" y="4229100"/>
          <p14:tracePt t="33794" x="5238750" y="4216400"/>
          <p14:tracePt t="33899" x="5226050" y="4216400"/>
          <p14:tracePt t="33906" x="5207000" y="4216400"/>
          <p14:tracePt t="33917" x="5194300" y="4216400"/>
          <p14:tracePt t="33922" x="5168900" y="4216400"/>
          <p14:tracePt t="33931" x="5124450" y="4229100"/>
          <p14:tracePt t="33938" x="5067300" y="4248150"/>
          <p14:tracePt t="33947" x="5016500" y="4248150"/>
          <p14:tracePt t="33955" x="4946650" y="4260850"/>
          <p14:tracePt t="33963" x="4845050" y="4286250"/>
          <p14:tracePt t="33972" x="4762500" y="4286250"/>
          <p14:tracePt t="33979" x="4679950" y="4298950"/>
          <p14:tracePt t="33987" x="4597400" y="4318000"/>
          <p14:tracePt t="33995" x="4552950" y="4318000"/>
          <p14:tracePt t="34003" x="4495800" y="4330700"/>
          <p14:tracePt t="34012" x="4438650" y="4330700"/>
          <p14:tracePt t="34019" x="4400550" y="4343400"/>
          <p14:tracePt t="34027" x="4368800" y="4343400"/>
          <p14:tracePt t="34034" x="4343400" y="4343400"/>
          <p14:tracePt t="34044" x="4330700" y="4356100"/>
          <p14:tracePt t="34053" x="4298950" y="4356100"/>
          <p14:tracePt t="34067" x="4286250" y="4356100"/>
          <p14:tracePt t="34083" x="4273550" y="4356100"/>
          <p14:tracePt t="34162" x="4286250" y="4356100"/>
          <p14:tracePt t="34179" x="4298950" y="4356100"/>
          <p14:tracePt t="34195" x="4318000" y="4356100"/>
          <p14:tracePt t="34203" x="4343400" y="4356100"/>
          <p14:tracePt t="34211" x="4356100" y="4343400"/>
          <p14:tracePt t="34220" x="4387850" y="4330700"/>
          <p14:tracePt t="34228" x="4425950" y="4318000"/>
          <p14:tracePt t="34238" x="4457700" y="4298950"/>
          <p14:tracePt t="34243" x="4495800" y="4286250"/>
          <p14:tracePt t="34253" x="4527550" y="4273550"/>
          <p14:tracePt t="34260" x="4578350" y="4248150"/>
          <p14:tracePt t="34270" x="4610100" y="4229100"/>
          <p14:tracePt t="34277" x="4648200" y="4216400"/>
          <p14:tracePt t="34284" x="4705350" y="4178300"/>
          <p14:tracePt t="34292" x="4718050" y="4178300"/>
          <p14:tracePt t="34300" x="4749800" y="4146550"/>
          <p14:tracePt t="34308" x="4787900" y="4133850"/>
          <p14:tracePt t="34317" x="4819650" y="4121150"/>
          <p14:tracePt t="34324" x="4857750" y="4108450"/>
          <p14:tracePt t="34332" x="4876800" y="4089400"/>
          <p14:tracePt t="34340" x="4914900" y="4076700"/>
          <p14:tracePt t="34348" x="4946650" y="4064000"/>
          <p14:tracePt t="34357" x="4959350" y="4064000"/>
          <p14:tracePt t="34364" x="4984750" y="4051300"/>
          <p14:tracePt t="34373" x="4997450" y="4051300"/>
          <p14:tracePt t="34380" x="5016500" y="4038600"/>
          <p14:tracePt t="34397" x="5029200" y="4038600"/>
          <p14:tracePt t="34420" x="5041900" y="4038600"/>
          <p14:tracePt t="34483" x="5041900" y="4051300"/>
          <p14:tracePt t="34500" x="5029200" y="4064000"/>
          <p14:tracePt t="34508" x="4997450" y="4076700"/>
          <p14:tracePt t="34517" x="4984750" y="4089400"/>
          <p14:tracePt t="34524" x="4959350" y="4121150"/>
          <p14:tracePt t="34532" x="4927600" y="4133850"/>
          <p14:tracePt t="34542" x="4889500" y="4178300"/>
          <p14:tracePt t="34548" x="4845050" y="4203700"/>
          <p14:tracePt t="34559" x="4787900" y="4248150"/>
          <p14:tracePt t="34564" x="4749800" y="4286250"/>
          <p14:tracePt t="34573" x="4692650" y="4318000"/>
          <p14:tracePt t="34581" x="4635500" y="4356100"/>
          <p14:tracePt t="34589" x="4578350" y="4387850"/>
          <p14:tracePt t="34598" x="4527550" y="4425950"/>
          <p14:tracePt t="34605" x="4483100" y="4457700"/>
          <p14:tracePt t="34613" x="4425950" y="4495800"/>
          <p14:tracePt t="34621" x="4368800" y="4527550"/>
          <p14:tracePt t="34629" x="4356100" y="4540250"/>
          <p14:tracePt t="34641" x="4298950" y="4565650"/>
          <p14:tracePt t="34651" x="4273550" y="4578350"/>
          <p14:tracePt t="34652" x="4229100" y="4597400"/>
          <p14:tracePt t="34661" x="4203700" y="4610100"/>
          <p14:tracePt t="34669" x="4178300" y="4622800"/>
          <p14:tracePt t="34681" x="4159250" y="4635500"/>
          <p14:tracePt t="34687" x="4146550" y="4648200"/>
          <p14:tracePt t="34694" x="4133850" y="4648200"/>
          <p14:tracePt t="34710" x="4121150" y="4667250"/>
          <p14:tracePt t="34741" x="4108450" y="4679950"/>
          <p14:tracePt t="34813" x="4121150" y="4679950"/>
          <p14:tracePt t="34837" x="4133850" y="4679950"/>
          <p14:tracePt t="34845" x="4146550" y="4679950"/>
          <p14:tracePt t="34854" x="4178300" y="4679950"/>
          <p14:tracePt t="34861" x="4229100" y="4667250"/>
          <p14:tracePt t="34869" x="4286250" y="4648200"/>
          <p14:tracePt t="34878" x="4387850" y="4622800"/>
          <p14:tracePt t="34885" x="4457700" y="4610100"/>
          <p14:tracePt t="34893" x="4540250" y="4578350"/>
          <p14:tracePt t="34902" x="4635500" y="4552950"/>
          <p14:tracePt t="34909" x="4737100" y="4508500"/>
          <p14:tracePt t="34918" x="4806950" y="4483100"/>
          <p14:tracePt t="34925" x="4845050" y="4470400"/>
          <p14:tracePt t="34934" x="4889500" y="4438650"/>
          <p14:tracePt t="34941" x="4927600" y="4413250"/>
          <p14:tracePt t="34950" x="4959350" y="4400550"/>
          <p14:tracePt t="34960" x="4972050" y="4387850"/>
          <p14:tracePt t="34969" x="4984750" y="4387850"/>
          <p14:tracePt t="34976" x="4984750" y="4368800"/>
          <p14:tracePt t="34985" x="4997450" y="4368800"/>
          <p14:tracePt t="34999" x="5016500" y="4356100"/>
          <p14:tracePt t="35094" x="4997450" y="4356100"/>
          <p14:tracePt t="35110" x="4984750" y="4356100"/>
          <p14:tracePt t="35126" x="4972050" y="4356100"/>
          <p14:tracePt t="35134" x="4959350" y="4368800"/>
          <p14:tracePt t="35144" x="4927600" y="4387850"/>
          <p14:tracePt t="35151" x="4902200" y="4400550"/>
          <p14:tracePt t="35158" x="4857750" y="4413250"/>
          <p14:tracePt t="35166" x="4832350" y="4425950"/>
          <p14:tracePt t="35174" x="4775200" y="4457700"/>
          <p14:tracePt t="35184" x="4737100" y="4470400"/>
          <p14:tracePt t="35191" x="4692650" y="4495800"/>
          <p14:tracePt t="35199" x="4667250" y="4508500"/>
          <p14:tracePt t="35206" x="4622800" y="4527550"/>
          <p14:tracePt t="35215" x="4578350" y="4552950"/>
          <p14:tracePt t="35224" x="4552950" y="4565650"/>
          <p14:tracePt t="35230" x="4527550" y="4578350"/>
          <p14:tracePt t="35241" x="4495800" y="4597400"/>
          <p14:tracePt t="35248" x="4483100" y="4610100"/>
          <p14:tracePt t="35256" x="4457700" y="4610100"/>
          <p14:tracePt t="35264" x="4438650" y="4622800"/>
          <p14:tracePt t="35272" x="4425950" y="4622800"/>
          <p14:tracePt t="35279" x="4413250" y="4635500"/>
          <p14:tracePt t="35289" x="4400550" y="4635500"/>
          <p14:tracePt t="35294" x="4387850" y="4648200"/>
          <p14:tracePt t="35326" x="4368800" y="4648200"/>
          <p14:tracePt t="35359" x="4368800" y="4667250"/>
          <p14:tracePt t="35487" x="4368800" y="4679950"/>
          <p14:tracePt t="35496" x="4356100" y="4679950"/>
          <p14:tracePt t="35519" x="4343400" y="4679950"/>
          <p14:tracePt t="35527" x="4343400" y="4692650"/>
          <p14:tracePt t="35535" x="4330700" y="4692650"/>
          <p14:tracePt t="35551" x="4318000" y="4705350"/>
          <p14:tracePt t="35567" x="4298950" y="4718050"/>
          <p14:tracePt t="35584" x="4286250" y="4718050"/>
          <p14:tracePt t="35591" x="4273550" y="4737100"/>
          <p14:tracePt t="35608" x="4260850" y="4749800"/>
          <p14:tracePt t="35626" x="4248150" y="4749800"/>
          <p14:tracePt t="35632" x="4248150" y="4762500"/>
          <p14:tracePt t="35639" x="4229100" y="4762500"/>
          <p14:tracePt t="35656" x="4216400" y="4775200"/>
          <p14:tracePt t="35688" x="4203700" y="4775200"/>
          <p14:tracePt t="35704" x="4203700" y="4787900"/>
          <p14:tracePt t="35728" x="4191000" y="4787900"/>
          <p14:tracePt t="35808" x="4178300" y="4787900"/>
          <p14:tracePt t="35904" x="4178300" y="4806950"/>
          <p14:tracePt t="36153" x="4178300" y="4819650"/>
          <p14:tracePt t="36273" x="4159250" y="4819650"/>
          <p14:tracePt t="36307" x="4159250" y="4832350"/>
          <p14:tracePt t="36317" x="4146550" y="4832350"/>
          <p14:tracePt t="36338" x="4133850" y="4832350"/>
          <p14:tracePt t="36347" x="4133850" y="4845050"/>
          <p14:tracePt t="36354" x="4121150" y="4845050"/>
          <p14:tracePt t="36371" x="4108450" y="4845050"/>
          <p14:tracePt t="36394" x="4089400" y="4857750"/>
          <p14:tracePt t="36411" x="4076700" y="4857750"/>
          <p14:tracePt t="36522" x="4089400" y="4857750"/>
          <p14:tracePt t="36531" x="4108450" y="4857750"/>
          <p14:tracePt t="36540" x="4121150" y="4857750"/>
          <p14:tracePt t="36546" x="4146550" y="4832350"/>
          <p14:tracePt t="36554" x="4178300" y="4819650"/>
          <p14:tracePt t="36563" x="4229100" y="4787900"/>
          <p14:tracePt t="36572" x="4286250" y="4749800"/>
          <p14:tracePt t="36579" x="4356100" y="4718050"/>
          <p14:tracePt t="36587" x="4425950" y="4679950"/>
          <p14:tracePt t="36597" x="4495800" y="4648200"/>
          <p14:tracePt t="36603" x="4578350" y="4610100"/>
          <p14:tracePt t="36613" x="4635500" y="4578350"/>
          <p14:tracePt t="36619" x="4692650" y="4565650"/>
          <p14:tracePt t="36628" x="4718050" y="4540250"/>
          <p14:tracePt t="36635" x="4762500" y="4527550"/>
          <p14:tracePt t="36645" x="4806950" y="4495800"/>
          <p14:tracePt t="36652" x="4845050" y="4483100"/>
          <p14:tracePt t="36662" x="4876800" y="4457700"/>
          <p14:tracePt t="36667" x="4902200" y="4425950"/>
          <p14:tracePt t="36679" x="4927600" y="4413250"/>
          <p14:tracePt t="36684" x="4959350" y="4400550"/>
          <p14:tracePt t="36695" x="4972050" y="4368800"/>
          <p14:tracePt t="36700" x="4984750" y="4356100"/>
          <p14:tracePt t="36712" x="4997450" y="4343400"/>
          <p14:tracePt t="36718" x="5016500" y="4330700"/>
          <p14:tracePt t="36729" x="5029200" y="4318000"/>
          <p14:tracePt t="36734" x="5041900" y="4298950"/>
          <p14:tracePt t="36746" x="5041900" y="4286250"/>
          <p14:tracePt t="36747" x="5054600" y="4273550"/>
          <p14:tracePt t="36755" x="5054600" y="4260850"/>
          <p14:tracePt t="36763" x="5067300" y="4248150"/>
          <p14:tracePt t="36772" x="5067300" y="4229100"/>
          <p14:tracePt t="36779" x="5086350" y="4216400"/>
          <p14:tracePt t="36790" x="5086350" y="4203700"/>
          <p14:tracePt t="36798" x="5099050" y="4178300"/>
          <p14:tracePt t="36803" x="5099050" y="4159250"/>
          <p14:tracePt t="36813" x="5111750" y="4146550"/>
          <p14:tracePt t="36820" x="5111750" y="4133850"/>
          <p14:tracePt t="36830" x="5111750" y="4108450"/>
          <p14:tracePt t="36838" x="5124450" y="4089400"/>
          <p14:tracePt t="36852" x="5124450" y="4076700"/>
          <p14:tracePt t="36867" x="5137150" y="4064000"/>
          <p14:tracePt t="36972" x="5124450" y="4064000"/>
          <p14:tracePt t="36988" x="5099050" y="4064000"/>
          <p14:tracePt t="36997" x="5067300" y="4064000"/>
          <p14:tracePt t="37006" x="5041900" y="4064000"/>
          <p14:tracePt t="37012" x="4997450" y="4076700"/>
          <p14:tracePt t="37020" x="4946650" y="4089400"/>
          <p14:tracePt t="37028" x="4889500" y="4108450"/>
          <p14:tracePt t="37039" x="4832350" y="4121150"/>
          <p14:tracePt t="37044" x="4762500" y="4146550"/>
          <p14:tracePt t="37052" x="4692650" y="4159250"/>
          <p14:tracePt t="37061" x="4610100" y="4178300"/>
          <p14:tracePt t="37068" x="4540250" y="4203700"/>
          <p14:tracePt t="37078" x="4470400" y="4216400"/>
          <p14:tracePt t="37084" x="4438650" y="4229100"/>
          <p14:tracePt t="37093" x="4387850" y="4248150"/>
          <p14:tracePt t="37100" x="4343400" y="4260850"/>
          <p14:tracePt t="37109" x="4298950" y="4273550"/>
          <p14:tracePt t="37118" x="4260850" y="4286250"/>
          <p14:tracePt t="37125" x="4229100" y="4286250"/>
          <p14:tracePt t="37132" x="4203700" y="4298950"/>
          <p14:tracePt t="37141" x="4191000" y="4318000"/>
          <p14:tracePt t="37148" x="4178300" y="4318000"/>
          <p14:tracePt t="37158" x="4159250" y="4318000"/>
          <p14:tracePt t="37164" x="4146550" y="4318000"/>
          <p14:tracePt t="37174" x="4146550" y="4330700"/>
          <p14:tracePt t="37181" x="4133850" y="4330700"/>
          <p14:tracePt t="37212" x="4121150" y="4330700"/>
          <p14:tracePt t="37324" x="4133850" y="4330700"/>
          <p14:tracePt t="37349" x="4146550" y="4330700"/>
          <p14:tracePt t="37358" x="4159250" y="4330700"/>
          <p14:tracePt t="37367" x="4178300" y="4318000"/>
          <p14:tracePt t="37374" x="4203700" y="4298950"/>
          <p14:tracePt t="37382" x="4229100" y="4286250"/>
          <p14:tracePt t="37389" x="4286250" y="4273550"/>
          <p14:tracePt t="37400" x="4330700" y="4248150"/>
          <p14:tracePt t="37406" x="4400550" y="4216400"/>
          <p14:tracePt t="37414" x="4470400" y="4178300"/>
          <p14:tracePt t="37421" x="4540250" y="4146550"/>
          <p14:tracePt t="37429" x="4610100" y="4108450"/>
          <p14:tracePt t="37438" x="4679950" y="4076700"/>
          <p14:tracePt t="37446" x="4718050" y="4051300"/>
          <p14:tracePt t="37453" x="4762500" y="4038600"/>
          <p14:tracePt t="37464" x="4806950" y="4006850"/>
          <p14:tracePt t="37470" x="4845050" y="3994150"/>
          <p14:tracePt t="37480" x="4876800" y="3981450"/>
          <p14:tracePt t="37486" x="4889500" y="3968750"/>
          <p14:tracePt t="37495" x="4902200" y="3968750"/>
          <p14:tracePt t="37502" x="4914900" y="3949700"/>
          <p14:tracePt t="37511" x="4927600" y="3949700"/>
          <p14:tracePt t="37520" x="4946650" y="3937000"/>
          <p14:tracePt t="37541" x="4959350" y="3937000"/>
          <p14:tracePt t="37549" x="4959350" y="3924300"/>
          <p14:tracePt t="37565" x="4972050" y="3924300"/>
          <p14:tracePt t="37581" x="4984750" y="3911600"/>
          <p14:tracePt t="37605" x="4997450" y="3898900"/>
          <p14:tracePt t="37622" x="5016500" y="3879850"/>
          <p14:tracePt t="37639" x="5029200" y="3867150"/>
          <p14:tracePt t="37662" x="5041900" y="3854450"/>
          <p14:tracePt t="37693" x="5054600" y="3854450"/>
          <p14:tracePt t="37838" x="5041900" y="3854450"/>
          <p14:tracePt t="37846" x="5041900" y="3867150"/>
          <p14:tracePt t="37854" x="5029200" y="3879850"/>
          <p14:tracePt t="37864" x="4997450" y="3898900"/>
          <p14:tracePt t="37871" x="4972050" y="3924300"/>
          <p14:tracePt t="37878" x="4946650" y="3949700"/>
          <p14:tracePt t="37891" x="4902200" y="3981450"/>
          <p14:tracePt t="37899" x="4845050" y="4019550"/>
          <p14:tracePt t="37905" x="4787900" y="4064000"/>
          <p14:tracePt t="37914" x="4718050" y="4121150"/>
          <p14:tracePt t="37920" x="4648200" y="4159250"/>
          <p14:tracePt t="37927" x="4565650" y="4216400"/>
          <p14:tracePt t="37937" x="4483100" y="4273550"/>
          <p14:tracePt t="37946" x="4425950" y="4318000"/>
          <p14:tracePt t="37953" x="4387850" y="4330700"/>
          <p14:tracePt t="37960" x="4330700" y="4368800"/>
          <p14:tracePt t="37970" x="4273550" y="4400550"/>
          <p14:tracePt t="37976" x="4248150" y="4425950"/>
          <p14:tracePt t="37985" x="4216400" y="4457700"/>
          <p14:tracePt t="37992" x="4191000" y="4470400"/>
          <p14:tracePt t="38002" x="4178300" y="4483100"/>
          <p14:tracePt t="38008" x="4159250" y="4483100"/>
          <p14:tracePt t="38019" x="4159250" y="4495800"/>
          <p14:tracePt t="38024" x="4146550" y="4495800"/>
          <p14:tracePt t="38037" x="4146550" y="4508500"/>
          <p14:tracePt t="38041" x="4146550" y="4527550"/>
          <p14:tracePt t="38052" x="4133850" y="4540250"/>
          <p14:tracePt t="38064" x="4133850" y="4552950"/>
          <p14:tracePt t="38071" x="4121150" y="4578350"/>
          <p14:tracePt t="38079" x="4121150" y="4597400"/>
          <p14:tracePt t="38087" x="4108450" y="4622800"/>
          <p14:tracePt t="38096" x="4089400" y="4635500"/>
          <p14:tracePt t="38105" x="4076700" y="4648200"/>
          <p14:tracePt t="38111" x="4064000" y="4679950"/>
          <p14:tracePt t="38121" x="4051300" y="4692650"/>
          <p14:tracePt t="38128" x="4038600" y="4718050"/>
          <p14:tracePt t="38137" x="4019550" y="4737100"/>
          <p14:tracePt t="38146" x="4006850" y="4749800"/>
          <p14:tracePt t="38154" x="3994150" y="4749800"/>
          <p14:tracePt t="38160" x="3994150" y="4762500"/>
          <p14:tracePt t="38172" x="3981450" y="4762500"/>
          <p14:tracePt t="38186" x="3981450" y="4775200"/>
          <p14:tracePt t="38247" x="4006850" y="4762500"/>
          <p14:tracePt t="38255" x="4038600" y="4749800"/>
          <p14:tracePt t="38265" x="4064000" y="4737100"/>
          <p14:tracePt t="38272" x="4108450" y="4718050"/>
          <p14:tracePt t="38281" x="4146550" y="4705350"/>
          <p14:tracePt t="38288" x="4203700" y="4679950"/>
          <p14:tracePt t="38299" x="4248150" y="4667250"/>
          <p14:tracePt t="38307" x="4318000" y="4635500"/>
          <p14:tracePt t="38315" x="4356100" y="4610100"/>
          <p14:tracePt t="38321" x="4413250" y="4578350"/>
          <p14:tracePt t="38331" x="4470400" y="4565650"/>
          <p14:tracePt t="38338" x="4483100" y="4552950"/>
          <p14:tracePt t="38347" x="4552950" y="4508500"/>
          <p14:tracePt t="38354" x="4565650" y="4495800"/>
          <p14:tracePt t="38364" x="4610100" y="4470400"/>
          <p14:tracePt t="38371" x="4635500" y="4457700"/>
          <p14:tracePt t="38379" x="4667250" y="4425950"/>
          <p14:tracePt t="38390" x="4692650" y="4413250"/>
          <p14:tracePt t="38400" x="4718050" y="4400550"/>
          <p14:tracePt t="38402" x="4737100" y="4387850"/>
          <p14:tracePt t="38409" x="4749800" y="4368800"/>
          <p14:tracePt t="38416" x="4775200" y="4356100"/>
          <p14:tracePt t="38426" x="4787900" y="4343400"/>
          <p14:tracePt t="38432" x="4806950" y="4330700"/>
          <p14:tracePt t="38441" x="4819650" y="4330700"/>
          <p14:tracePt t="38449" x="4819650" y="4318000"/>
          <p14:tracePt t="38456" x="4832350" y="4298950"/>
          <p14:tracePt t="38466" x="4845050" y="4298950"/>
          <p14:tracePt t="38487" x="4845050" y="4286250"/>
          <p14:tracePt t="38487" x="4857750" y="4286250"/>
          <p14:tracePt t="38601" x="4845050" y="4286250"/>
          <p14:tracePt t="38618" x="4832350" y="4286250"/>
          <p14:tracePt t="38625" x="4806950" y="4298950"/>
          <p14:tracePt t="38632" x="4775200" y="4318000"/>
          <p14:tracePt t="38641" x="4749800" y="4330700"/>
          <p14:tracePt t="38649" x="4705350" y="4343400"/>
          <p14:tracePt t="38657" x="4667250" y="4368800"/>
          <p14:tracePt t="38665" x="4610100" y="4387850"/>
          <p14:tracePt t="38673" x="4552950" y="4413250"/>
          <p14:tracePt t="38681" x="4483100" y="4438650"/>
          <p14:tracePt t="38689" x="4413250" y="4457700"/>
          <p14:tracePt t="38697" x="4343400" y="4495800"/>
          <p14:tracePt t="38706" x="4273550" y="4527550"/>
          <p14:tracePt t="38714" x="4216400" y="4540250"/>
          <p14:tracePt t="38721" x="4146550" y="4552950"/>
          <p14:tracePt t="38731" x="4089400" y="4578350"/>
          <p14:tracePt t="38738" x="4076700" y="4597400"/>
          <p14:tracePt t="38747" x="4038600" y="4610100"/>
          <p14:tracePt t="38753" x="3994150" y="4622800"/>
          <p14:tracePt t="38763" x="3968750" y="4635500"/>
          <p14:tracePt t="38771" x="3937000" y="4648200"/>
          <p14:tracePt t="38779" x="3911600" y="4667250"/>
          <p14:tracePt t="38785" x="3898900" y="4679950"/>
          <p14:tracePt t="38797" x="3879850" y="4679950"/>
          <p14:tracePt t="38803" x="3867150" y="4692650"/>
          <p14:tracePt t="38813" x="3854450" y="4692650"/>
          <p14:tracePt t="38818" x="3841750" y="4705350"/>
          <p14:tracePt t="38833" x="3829050" y="4705350"/>
          <p14:tracePt t="38850" x="3829050" y="4718050"/>
          <p14:tracePt t="38930" x="3841750" y="4718050"/>
          <p14:tracePt t="38938" x="3854450" y="4718050"/>
          <p14:tracePt t="38946" x="3879850" y="4718050"/>
          <p14:tracePt t="38953" x="3911600" y="4718050"/>
          <p14:tracePt t="38961" x="3924300" y="4718050"/>
          <p14:tracePt t="38971" x="3968750" y="4705350"/>
          <p14:tracePt t="38978" x="3994150" y="4692650"/>
          <p14:tracePt t="38987" x="4038600" y="4667250"/>
          <p14:tracePt t="38995" x="4089400" y="4635500"/>
          <p14:tracePt t="39003" x="4133850" y="4610100"/>
          <p14:tracePt t="39011" x="4178300" y="4565650"/>
          <p14:tracePt t="39018" x="4248150" y="4527550"/>
          <p14:tracePt t="39028" x="4273550" y="4483100"/>
          <p14:tracePt t="39035" x="4330700" y="4438650"/>
          <p14:tracePt t="39042" x="4343400" y="4425950"/>
          <p14:tracePt t="39051" x="4400550" y="4368800"/>
          <p14:tracePt t="39059" x="4413250" y="4343400"/>
          <p14:tracePt t="39067" x="4457700" y="4318000"/>
          <p14:tracePt t="39075" x="4470400" y="4286250"/>
          <p14:tracePt t="39082" x="4495800" y="4260850"/>
          <p14:tracePt t="39095" x="4508500" y="4229100"/>
          <p14:tracePt t="39101" x="4540250" y="4203700"/>
          <p14:tracePt t="39107" x="4552950" y="4178300"/>
          <p14:tracePt t="39115" x="4565650" y="4159250"/>
          <p14:tracePt t="39124" x="4578350" y="4133850"/>
          <p14:tracePt t="39132" x="4597400" y="4133850"/>
          <p14:tracePt t="39140" x="4610100" y="4108450"/>
          <p14:tracePt t="39146" x="4610100" y="4089400"/>
          <p14:tracePt t="39158" x="4610100" y="4076700"/>
          <p14:tracePt t="39163" x="4622800" y="4076700"/>
          <p14:tracePt t="39175" x="4622800" y="4064000"/>
          <p14:tracePt t="39187" x="4635500" y="4051300"/>
          <p14:tracePt t="39274" x="4622800" y="4051300"/>
          <p14:tracePt t="39298" x="4610100" y="4051300"/>
          <p14:tracePt t="39307" x="4597400" y="4051300"/>
          <p14:tracePt t="39315" x="4578350" y="4051300"/>
          <p14:tracePt t="39323" x="4565650" y="4064000"/>
          <p14:tracePt t="39339" x="4552950" y="4076700"/>
          <p14:tracePt t="39347" x="4540250" y="4089400"/>
          <p14:tracePt t="39357" x="4527550" y="4089400"/>
          <p14:tracePt t="39363" x="4495800" y="4108450"/>
          <p14:tracePt t="39372" x="4483100" y="4108450"/>
          <p14:tracePt t="39379" x="4470400" y="4121150"/>
          <p14:tracePt t="39387" x="4438650" y="4121150"/>
          <p14:tracePt t="39399" x="4425950" y="4121150"/>
          <p14:tracePt t="39405" x="4400550" y="4133850"/>
          <p14:tracePt t="39413" x="4387850" y="4133850"/>
          <p14:tracePt t="39421" x="4368800" y="4146550"/>
          <p14:tracePt t="39428" x="4356100" y="4146550"/>
          <p14:tracePt t="39439" x="4343400" y="4146550"/>
          <p14:tracePt t="39445" x="4343400" y="4159250"/>
          <p14:tracePt t="39452" x="4330700" y="4159250"/>
          <p14:tracePt t="39467" x="4318000" y="4159250"/>
          <p14:tracePt t="39539" x="4318000" y="4178300"/>
          <p14:tracePt t="39579" x="4330700" y="4178300"/>
          <p14:tracePt t="39596" x="4343400" y="4178300"/>
          <p14:tracePt t="39603" x="4356100" y="4178300"/>
          <p14:tracePt t="39613" x="4387850" y="4178300"/>
          <p14:tracePt t="39619" x="4413250" y="4178300"/>
          <p14:tracePt t="39628" x="4438650" y="4178300"/>
          <p14:tracePt t="39638" x="4483100" y="4159250"/>
          <p14:tracePt t="39644" x="4527550" y="4159250"/>
          <p14:tracePt t="39652" x="4565650" y="4146550"/>
          <p14:tracePt t="39659" x="4610100" y="4146550"/>
          <p14:tracePt t="39671" x="4648200" y="4133850"/>
          <p14:tracePt t="39679" x="4692650" y="4121150"/>
          <p14:tracePt t="39685" x="4718050" y="4108450"/>
          <p14:tracePt t="39693" x="4749800" y="4089400"/>
          <p14:tracePt t="39700" x="4775200" y="4076700"/>
          <p14:tracePt t="39708" x="4806950" y="4076700"/>
          <p14:tracePt t="39718" x="4819650" y="4064000"/>
          <p14:tracePt t="39732" x="4832350" y="4064000"/>
          <p14:tracePt t="39748" x="4845050" y="4051300"/>
          <p14:tracePt t="39860" x="4832350" y="4051300"/>
          <p14:tracePt t="39884" x="4819650" y="4051300"/>
          <p14:tracePt t="39900" x="4806950" y="4051300"/>
          <p14:tracePt t="39908" x="4787900" y="4051300"/>
          <p14:tracePt t="39917" x="4775200" y="4064000"/>
          <p14:tracePt t="39924" x="4749800" y="4064000"/>
          <p14:tracePt t="39933" x="4737100" y="4076700"/>
          <p14:tracePt t="39942" x="4705350" y="4089400"/>
          <p14:tracePt t="39949" x="4679950" y="4089400"/>
          <p14:tracePt t="39960" x="4667250" y="4108450"/>
          <p14:tracePt t="39966" x="4635500" y="4121150"/>
          <p14:tracePt t="39975" x="4597400" y="4133850"/>
          <p14:tracePt t="39981" x="4578350" y="4146550"/>
          <p14:tracePt t="39991" x="4527550" y="4178300"/>
          <p14:tracePt t="39998" x="4508500" y="4191000"/>
          <p14:tracePt t="40012" x="4483100" y="4191000"/>
          <p14:tracePt t="40013" x="4457700" y="4203700"/>
          <p14:tracePt t="40021" x="4425950" y="4216400"/>
          <p14:tracePt t="40029" x="4413250" y="4248150"/>
          <p14:tracePt t="40039" x="4387850" y="4248150"/>
          <p14:tracePt t="40045" x="4368800" y="4260850"/>
          <p14:tracePt t="40055" x="4343400" y="4273550"/>
          <p14:tracePt t="40061" x="4330700" y="4286250"/>
          <p14:tracePt t="40071" x="4330700" y="4298950"/>
          <p14:tracePt t="40079" x="4318000" y="4298950"/>
          <p14:tracePt t="40088" x="4318000" y="4318000"/>
          <p14:tracePt t="40095" x="4298950" y="4318000"/>
          <p14:tracePt t="40110" x="4298950" y="4330700"/>
          <p14:tracePt t="40229" x="4318000" y="4330700"/>
          <p14:tracePt t="40254" x="4330700" y="4318000"/>
          <p14:tracePt t="40266" x="4343400" y="4318000"/>
          <p14:tracePt t="40274" x="4356100" y="4298950"/>
          <p14:tracePt t="40281" x="4387850" y="4298950"/>
          <p14:tracePt t="40286" x="4413250" y="4286250"/>
          <p14:tracePt t="40294" x="4425950" y="4273550"/>
          <p14:tracePt t="40311" x="4457700" y="4273550"/>
          <p14:tracePt t="40312" x="4483100" y="4260850"/>
          <p14:tracePt t="40321" x="4527550" y="4248150"/>
          <p14:tracePt t="40328" x="4552950" y="4229100"/>
          <p14:tracePt t="40343" x="4578350" y="4216400"/>
          <p14:tracePt t="40344" x="4610100" y="4216400"/>
          <p14:tracePt t="40351" x="4635500" y="4203700"/>
          <p14:tracePt t="40359" x="4648200" y="4191000"/>
          <p14:tracePt t="40368" x="4667250" y="4191000"/>
          <p14:tracePt t="40375" x="4679950" y="4191000"/>
          <p14:tracePt t="40385" x="4692650" y="4178300"/>
          <p14:tracePt t="40399" x="4705350" y="4178300"/>
          <p14:tracePt t="40414" x="4718050" y="4159250"/>
          <p14:tracePt t="40438" x="4737100" y="4159250"/>
          <p14:tracePt t="40927" x="4737100" y="4178300"/>
          <p14:tracePt t="40935" x="4737100" y="4203700"/>
          <p14:tracePt t="40945" x="4737100" y="4229100"/>
          <p14:tracePt t="40951" x="4737100" y="4286250"/>
          <p14:tracePt t="40961" x="4737100" y="4343400"/>
          <p14:tracePt t="40967" x="4737100" y="4413250"/>
          <p14:tracePt t="40976" x="4737100" y="4495800"/>
          <p14:tracePt t="40985" x="4749800" y="4597400"/>
          <p14:tracePt t="40992" x="4819650" y="4737100"/>
          <p14:tracePt t="41000" x="4889500" y="4845050"/>
          <p14:tracePt t="41008" x="4984750" y="4946650"/>
          <p14:tracePt t="41016" x="5099050" y="5041900"/>
          <p14:tracePt t="41025" x="5238750" y="5137150"/>
          <p14:tracePt t="41032" x="5416550" y="5238750"/>
          <p14:tracePt t="41044" x="5613400" y="5321300"/>
          <p14:tracePt t="41053" x="5994400" y="5461000"/>
          <p14:tracePt t="41059" x="6299200" y="5543550"/>
          <p14:tracePt t="41067" x="6648450" y="5645150"/>
          <p14:tracePt t="41074" x="7010400" y="5715000"/>
          <p14:tracePt t="41080" x="7385050" y="5797550"/>
          <p14:tracePt t="41091" x="7569200" y="5835650"/>
          <p14:tracePt t="41097" x="7918450" y="5892800"/>
          <p14:tracePt t="41107" x="8045450" y="5924550"/>
          <p14:tracePt t="41112" x="8255000" y="5962650"/>
          <p14:tracePt t="41122" x="8337550" y="5975350"/>
          <p14:tracePt t="41129" x="8477250" y="6007100"/>
          <p14:tracePt t="41139" x="8572500" y="6019800"/>
          <p14:tracePt t="41147" x="8629650" y="6032500"/>
          <p14:tracePt t="41156" x="8686800" y="6045200"/>
          <p14:tracePt t="41161" x="8699500" y="6064250"/>
          <p14:tracePt t="41173" x="8712200" y="6064250"/>
          <p14:tracePt t="41178" x="8731250" y="6076950"/>
          <p14:tracePt t="41537" x="8731250" y="6064250"/>
          <p14:tracePt t="41545" x="8731250" y="6045200"/>
          <p14:tracePt t="41553" x="8731250" y="6007100"/>
          <p14:tracePt t="41561" x="8731250" y="5962650"/>
          <p14:tracePt t="41571" x="8756650" y="5880100"/>
          <p14:tracePt t="41577" x="8769350" y="5810250"/>
          <p14:tracePt t="41586" x="8813800" y="5727700"/>
          <p14:tracePt t="41594" x="8851900" y="5626100"/>
          <p14:tracePt t="41602" x="8896350" y="5530850"/>
          <p14:tracePt t="41611" x="8953500" y="5435600"/>
          <p14:tracePt t="41621" x="8991600" y="5346700"/>
          <p14:tracePt t="41628" x="9036050" y="5251450"/>
          <p14:tracePt t="41634" x="9093200" y="5181600"/>
          <p14:tracePt t="41643" x="9118600" y="5111750"/>
          <p14:tracePt t="41651" x="9131300" y="5099050"/>
          <p14:tracePt t="41660" x="9175750" y="5041900"/>
          <p14:tracePt t="41666" x="9201150" y="5016500"/>
          <p14:tracePt t="41674" x="9220200" y="4972050"/>
          <p14:tracePt t="41682" x="9245600" y="4927600"/>
          <p14:tracePt t="41693" x="9271000" y="4902200"/>
          <p14:tracePt t="41700" x="9290050" y="4889500"/>
          <p14:tracePt t="41705" x="9302750" y="4876800"/>
          <p14:tracePt t="41716" x="9328150" y="4845050"/>
          <p14:tracePt t="41722" x="9340850" y="4832350"/>
          <p14:tracePt t="41731" x="9359900" y="4806950"/>
          <p14:tracePt t="41739" x="9385300" y="4787900"/>
          <p14:tracePt t="41747" x="9398000" y="4775200"/>
          <p14:tracePt t="41756" x="9429750" y="4749800"/>
          <p14:tracePt t="41762" x="9442450" y="4737100"/>
          <p14:tracePt t="41773" x="9467850" y="4705350"/>
          <p14:tracePt t="41779" x="9499600" y="4692650"/>
          <p14:tracePt t="41788" x="9525000" y="4679950"/>
          <p14:tracePt t="41795" x="9537700" y="4667250"/>
          <p14:tracePt t="41804" x="9569450" y="4648200"/>
          <p14:tracePt t="41815" x="9582150" y="4635500"/>
          <p14:tracePt t="41823" x="9594850" y="4622800"/>
          <p14:tracePt t="41829" x="9607550" y="4622800"/>
          <p14:tracePt t="41839" x="9639300" y="4597400"/>
          <p14:tracePt t="42107" x="9664700" y="4597400"/>
          <p14:tracePt t="42116" x="9690100" y="4597400"/>
          <p14:tracePt t="42123" x="9734550" y="4597400"/>
          <p14:tracePt t="42132" x="9779000" y="4597400"/>
          <p14:tracePt t="42139" x="9848850" y="4597400"/>
          <p14:tracePt t="42148" x="9874250" y="4610100"/>
          <p14:tracePt t="42155" x="9931400" y="4610100"/>
          <p14:tracePt t="42163" x="9988550" y="4622800"/>
          <p14:tracePt t="42176" x="10026650" y="4622800"/>
          <p14:tracePt t="42181" x="10071100" y="4635500"/>
          <p14:tracePt t="42188" x="10096500" y="4635500"/>
          <p14:tracePt t="42195" x="10109200" y="4635500"/>
          <p14:tracePt t="42203" x="10140950" y="4635500"/>
          <p14:tracePt t="42212" x="10153650" y="4635500"/>
          <p14:tracePt t="42227" x="10166350" y="4635500"/>
          <p14:tracePt t="42244" x="10179050" y="4635500"/>
          <p14:tracePt t="42275" x="10191750" y="4635500"/>
          <p14:tracePt t="42307" x="10191750" y="4622800"/>
          <p14:tracePt t="42324" x="10191750" y="4610100"/>
          <p14:tracePt t="42332" x="10191750" y="4597400"/>
          <p14:tracePt t="42341" x="10191750" y="4578350"/>
          <p14:tracePt t="42348" x="10191750" y="4565650"/>
          <p14:tracePt t="42356" x="10191750" y="4540250"/>
          <p14:tracePt t="42364" x="10210800" y="4495800"/>
          <p14:tracePt t="42373" x="10210800" y="4457700"/>
          <p14:tracePt t="42398" x="10248900" y="4343400"/>
          <p14:tracePt t="42405" x="10248900" y="4318000"/>
          <p14:tracePt t="42412" x="10261600" y="4273550"/>
          <p14:tracePt t="42422" x="10280650" y="4248150"/>
          <p14:tracePt t="42428" x="10293350" y="4216400"/>
          <p14:tracePt t="42439" x="10306050" y="4191000"/>
          <p14:tracePt t="42446" x="10318750" y="4178300"/>
          <p14:tracePt t="42458" x="10331450" y="4159250"/>
          <p14:tracePt t="42464" x="10331450" y="4146550"/>
          <p14:tracePt t="42472" x="10350500" y="4133850"/>
          <p14:tracePt t="42479" x="10363200" y="4121150"/>
          <p14:tracePt t="42500" x="10375900" y="4108450"/>
          <p14:tracePt t="42509" x="10388600" y="4108450"/>
          <p14:tracePt t="42525" x="10388600" y="4089400"/>
          <p14:tracePt t="42534" x="10401300" y="4089400"/>
          <p14:tracePt t="42628" x="10401300" y="4108450"/>
          <p14:tracePt t="42638" x="10401300" y="4133850"/>
          <p14:tracePt t="42645" x="10388600" y="4159250"/>
          <p14:tracePt t="42653" x="10388600" y="4191000"/>
          <p14:tracePt t="42661" x="10363200" y="4216400"/>
          <p14:tracePt t="42669" x="10350500" y="4273550"/>
          <p14:tracePt t="42678" x="10318750" y="4330700"/>
          <p14:tracePt t="42685" x="10293350" y="4368800"/>
          <p14:tracePt t="42693" x="10261600" y="4425950"/>
          <p14:tracePt t="42701" x="10236200" y="4483100"/>
          <p14:tracePt t="42709" x="10191750" y="4540250"/>
          <p14:tracePt t="42718" x="10179050" y="4565650"/>
          <p14:tracePt t="42725" x="10153650" y="4610100"/>
          <p14:tracePt t="42737" x="10128250" y="4635500"/>
          <p14:tracePt t="42745" x="10096500" y="4679950"/>
          <p14:tracePt t="42755" x="10083800" y="4692650"/>
          <p14:tracePt t="42761" x="10058400" y="4718050"/>
          <p14:tracePt t="42772" x="10039350" y="4737100"/>
          <p14:tracePt t="42773" x="10026650" y="4737100"/>
          <p14:tracePt t="42781" x="10013950" y="4749800"/>
          <p14:tracePt t="42790" x="10001250" y="4749800"/>
          <p14:tracePt t="42798" x="10001250" y="4762500"/>
          <p14:tracePt t="42806" x="9988550" y="4762500"/>
          <p14:tracePt t="42813" x="9969500" y="4762500"/>
          <p14:tracePt t="42829" x="9956800" y="4762500"/>
          <p14:tracePt t="42861" x="9944100" y="4762500"/>
          <p14:tracePt t="42885" x="9931400" y="4762500"/>
          <p14:tracePt t="42919" x="9918700" y="4762500"/>
          <p14:tracePt t="42926" x="9918700" y="4775200"/>
          <p14:tracePt t="42934" x="9899650" y="4775200"/>
          <p14:tracePt t="42942" x="9874250" y="4775200"/>
          <p14:tracePt t="42950" x="9861550" y="4787900"/>
          <p14:tracePt t="42959" x="9829800" y="4787900"/>
          <p14:tracePt t="42966" x="9804400" y="4787900"/>
          <p14:tracePt t="42974" x="9779000" y="4806950"/>
          <p14:tracePt t="42982" x="9734550" y="4806950"/>
          <p14:tracePt t="42989" x="9721850" y="4806950"/>
          <p14:tracePt t="42998" x="9690100" y="4806950"/>
          <p14:tracePt t="43011" x="9664700" y="4819650"/>
          <p14:tracePt t="43017" x="9652000" y="4819650"/>
          <p14:tracePt t="43025" x="9620250" y="4819650"/>
          <p14:tracePt t="43032" x="9607550" y="4819650"/>
          <p14:tracePt t="43039" x="9594850" y="4832350"/>
          <p14:tracePt t="43049" x="9582150" y="4832350"/>
          <p14:tracePt t="43053" x="9569450" y="4832350"/>
          <p14:tracePt t="43066" x="9569450" y="4845050"/>
          <p14:tracePt t="43071" x="9550400" y="4845050"/>
          <p14:tracePt t="43082" x="9537700" y="4857750"/>
          <p14:tracePt t="43094" x="9525000" y="4876800"/>
          <p14:tracePt t="43104" x="9512300" y="4876800"/>
          <p14:tracePt t="43110" x="9512300" y="4889500"/>
          <p14:tracePt t="43119" x="9499600" y="4902200"/>
          <p14:tracePt t="43136" x="9499600" y="4914900"/>
          <p14:tracePt t="43141" x="9480550" y="4914900"/>
          <p14:tracePt t="43158" x="9480550" y="4927600"/>
          <p14:tracePt t="43182" x="9480550" y="4946650"/>
          <p14:tracePt t="43214" x="9480550" y="4959350"/>
          <p14:tracePt t="43230" x="9499600" y="4959350"/>
          <p14:tracePt t="43246" x="9512300" y="4972050"/>
          <p14:tracePt t="43262" x="9525000" y="4984750"/>
          <p14:tracePt t="43288" x="9569450" y="5041900"/>
          <p14:tracePt t="43297" x="9594850" y="5067300"/>
          <p14:tracePt t="43304" x="9607550" y="5099050"/>
          <p14:tracePt t="43313" x="9639300" y="5137150"/>
          <p14:tracePt t="43319" x="9664700" y="5168900"/>
          <p14:tracePt t="43328" x="9690100" y="5207000"/>
          <p14:tracePt t="43335" x="9721850" y="5238750"/>
          <p14:tracePt t="43417" x="9734550" y="5251450"/>
          <p14:tracePt t="43421" x="9944100" y="5365750"/>
          <p14:tracePt t="43431" x="9969500" y="5365750"/>
          <p14:tracePt t="43432" x="10001250" y="5365750"/>
          <p14:tracePt t="43442" x="10039350" y="5365750"/>
          <p14:tracePt t="43449" x="10071100" y="5365750"/>
          <p14:tracePt t="43457" x="10096500" y="5378450"/>
          <p14:tracePt t="43465" x="10128250" y="5378450"/>
          <p14:tracePt t="43473" x="10140950" y="5378450"/>
          <p14:tracePt t="43480" x="10166350" y="5378450"/>
          <p14:tracePt t="43492" x="10179050" y="5391150"/>
          <p14:tracePt t="43499" x="10191750" y="5391150"/>
          <p14:tracePt t="43511" x="10210800" y="5391150"/>
          <p14:tracePt t="43519" x="10210800" y="5403850"/>
          <p14:tracePt t="43551" x="10179050" y="5416550"/>
          <p14:tracePt t="43559" x="10140950" y="5416550"/>
          <p14:tracePt t="43567" x="10039350" y="5448300"/>
          <p14:tracePt t="43575" x="9956800" y="5473700"/>
          <p14:tracePt t="43585" x="9829800" y="5505450"/>
          <p14:tracePt t="43591" x="9709150" y="5530850"/>
          <p14:tracePt t="43620" x="9201150" y="5600700"/>
          <p14:tracePt t="43627" x="8991600" y="5600700"/>
          <p14:tracePt t="43641" x="8731250" y="5626100"/>
          <p14:tracePt t="43651" x="8559800" y="5626100"/>
          <p14:tracePt t="43657" x="8394700" y="5626100"/>
          <p14:tracePt t="43665" x="8255000" y="5626100"/>
          <p14:tracePt t="43672" x="8140700" y="5626100"/>
          <p14:tracePt t="43680" x="8045450" y="5626100"/>
          <p14:tracePt t="43688" x="7962900" y="5600700"/>
          <p14:tracePt t="43698" x="7893050" y="5588000"/>
          <p14:tracePt t="43706" x="7823200" y="5556250"/>
          <p14:tracePt t="43712" x="7766050" y="5543550"/>
          <p14:tracePt t="43720" x="7734300" y="5543550"/>
          <p14:tracePt t="43728" x="7696200" y="5518150"/>
          <p14:tracePt t="43736" x="7651750" y="5505450"/>
          <p14:tracePt t="43746" x="7626350" y="5473700"/>
          <p14:tracePt t="43752" x="7594600" y="5461000"/>
          <p14:tracePt t="43762" x="7569200" y="5448300"/>
          <p14:tracePt t="43768" x="7543800" y="5435600"/>
          <p14:tracePt t="43784" x="7499350" y="5403850"/>
          <p14:tracePt t="43794" x="7499350" y="5391150"/>
          <p14:tracePt t="43801" x="7486650" y="5378450"/>
          <p14:tracePt t="43816" x="7473950" y="5365750"/>
          <p14:tracePt t="43827" x="7473950" y="5346700"/>
          <p14:tracePt t="43832" x="7454900" y="5334000"/>
          <p14:tracePt t="43849" x="7454900" y="5321300"/>
          <p14:tracePt t="43865" x="7442200" y="5308600"/>
          <p14:tracePt t="43889" x="7442200" y="5295900"/>
          <p14:tracePt t="43897" x="7429500" y="5295900"/>
          <p14:tracePt t="43913" x="7416800" y="5276850"/>
          <p14:tracePt t="43937" x="7404100" y="5264150"/>
          <p14:tracePt t="43944" x="7385050" y="5264150"/>
          <p14:tracePt t="43961" x="7372350" y="5264150"/>
          <p14:tracePt t="43972" x="7372350" y="5251450"/>
          <p14:tracePt t="43979" x="7359650" y="5251450"/>
          <p14:tracePt t="43987" x="7359650" y="5238750"/>
          <p14:tracePt t="44001" x="7346950" y="5238750"/>
          <p14:tracePt t="44025" x="7346950" y="5226050"/>
          <p14:tracePt t="44065" x="7359650" y="5226050"/>
          <p14:tracePt t="44082" x="7372350" y="5226050"/>
          <p14:tracePt t="44098" x="7385050" y="5226050"/>
          <p14:tracePt t="44106" x="7404100" y="5226050"/>
          <p14:tracePt t="44113" x="7416800" y="5226050"/>
          <p14:tracePt t="44121" x="7429500" y="5226050"/>
          <p14:tracePt t="44129" x="7442200" y="5226050"/>
          <p14:tracePt t="44137" x="7454900" y="5226050"/>
          <p14:tracePt t="44147" x="7473950" y="5226050"/>
          <p14:tracePt t="44153" x="7486650" y="5226050"/>
          <p14:tracePt t="44162" x="7499350" y="5226050"/>
          <p14:tracePt t="44172" x="7512050" y="5226050"/>
          <p14:tracePt t="44178" x="7524750" y="5238750"/>
          <p14:tracePt t="44186" x="7543800" y="5238750"/>
          <p14:tracePt t="44195" x="7556500" y="5238750"/>
          <p14:tracePt t="44202" x="7569200" y="5251450"/>
          <p14:tracePt t="44217" x="7581900" y="5264150"/>
          <p14:tracePt t="44233" x="7581900" y="5276850"/>
          <p14:tracePt t="44243" x="7594600" y="5276850"/>
          <p14:tracePt t="44251" x="7594600" y="5295900"/>
          <p14:tracePt t="44266" x="7594600" y="5308600"/>
          <p14:tracePt t="44282" x="7581900" y="5321300"/>
          <p14:tracePt t="44298" x="7569200" y="5334000"/>
          <p14:tracePt t="44323" x="7543800" y="5346700"/>
          <p14:tracePt t="44336" x="7524750" y="5346700"/>
          <p14:tracePt t="44349" x="7512050" y="5346700"/>
          <p14:tracePt t="44363" x="7512050" y="5334000"/>
          <p14:tracePt t="44371" x="7499350" y="5308600"/>
          <p14:tracePt t="44378" x="7499350" y="5295900"/>
          <p14:tracePt t="44386" x="7499350" y="5264150"/>
          <p14:tracePt t="44398" x="7499350" y="5226050"/>
          <p14:tracePt t="44407" x="7499350" y="5181600"/>
          <p14:tracePt t="44430" x="7556500" y="4972050"/>
          <p14:tracePt t="44436" x="7581900" y="4889500"/>
          <p14:tracePt t="44442" x="7626350" y="4787900"/>
          <p14:tracePt t="44452" x="7651750" y="4705350"/>
          <p14:tracePt t="44458" x="7683500" y="4610100"/>
          <p14:tracePt t="44467" x="7721600" y="4527550"/>
          <p14:tracePt t="44475" x="7753350" y="4438650"/>
          <p14:tracePt t="44485" x="7778750" y="4387850"/>
          <p14:tracePt t="44492" x="7791450" y="4356100"/>
          <p14:tracePt t="44520" x="7835900" y="4248150"/>
          <p14:tracePt t="44525" x="7848600" y="4216400"/>
          <p14:tracePt t="44538" x="7861300" y="4191000"/>
          <p14:tracePt t="44539" x="7861300" y="4178300"/>
          <p14:tracePt t="44548" x="7874000" y="4159250"/>
          <p14:tracePt t="44555" x="7874000" y="4146550"/>
          <p14:tracePt t="44563" x="7874000" y="4133850"/>
          <p14:tracePt t="44588" x="7874000" y="4121150"/>
          <p14:tracePt t="44635" x="7861300" y="4121150"/>
          <p14:tracePt t="44655" x="7848600" y="4121150"/>
          <p14:tracePt t="44667" x="7848600" y="4133850"/>
          <p14:tracePt t="44677" x="7835900" y="4133850"/>
          <p14:tracePt t="44683" x="7835900" y="4146550"/>
          <p14:tracePt t="44699" x="7823200" y="4159250"/>
          <p14:tracePt t="44718" x="7823200" y="4178300"/>
          <p14:tracePt t="44723" x="7823200" y="4191000"/>
          <p14:tracePt t="44735" x="7823200" y="4203700"/>
          <p14:tracePt t="44741" x="7823200" y="4216400"/>
          <p14:tracePt t="44754" x="7823200" y="4229100"/>
          <p14:tracePt t="44763" x="7835900" y="4273550"/>
          <p14:tracePt t="44772" x="7848600" y="4298950"/>
          <p14:tracePt t="44779" x="7874000" y="4343400"/>
          <p14:tracePt t="44790" x="7905750" y="4413250"/>
          <p14:tracePt t="44795" x="7931150" y="4470400"/>
          <p14:tracePt t="44812" x="8013700" y="4622800"/>
          <p14:tracePt t="44820" x="8058150" y="4692650"/>
          <p14:tracePt t="44827" x="8070850" y="4718050"/>
          <p14:tracePt t="44839" x="8102600" y="4775200"/>
          <p14:tracePt t="44845" x="8128000" y="4832350"/>
          <p14:tracePt t="44854" x="8140700" y="4876800"/>
          <p14:tracePt t="44860" x="8153400" y="4914900"/>
          <p14:tracePt t="44873" x="8172450" y="4959350"/>
          <p14:tracePt t="44885" x="8185150" y="5041900"/>
          <p14:tracePt t="44895" x="8185150" y="5067300"/>
          <p14:tracePt t="44900" x="8197850" y="5111750"/>
          <p14:tracePt t="44908" x="8197850" y="5156200"/>
          <p14:tracePt t="44917" x="8197850" y="5194300"/>
          <p14:tracePt t="44924" x="8197850" y="5226050"/>
          <p14:tracePt t="44934" x="8197850" y="5251450"/>
          <p14:tracePt t="44941" x="8197850" y="5295900"/>
          <p14:tracePt t="44949" x="8185150" y="5334000"/>
          <p14:tracePt t="44956" x="8185150" y="5365750"/>
          <p14:tracePt t="44968" x="8172450" y="5391150"/>
          <p14:tracePt t="44975" x="8153400" y="5416550"/>
          <p14:tracePt t="44989" x="8115300" y="5461000"/>
          <p14:tracePt t="45003" x="8102600" y="5486400"/>
          <p14:tracePt t="45004" x="8083550" y="5505450"/>
          <p14:tracePt t="45014" x="8058150" y="5505450"/>
          <p14:tracePt t="45021" x="8045450" y="5518150"/>
          <p14:tracePt t="45028" x="8032750" y="5518150"/>
          <p14:tracePt t="45037" x="8013700" y="5518150"/>
          <p14:tracePt t="45065" x="7962900" y="5518150"/>
          <p14:tracePt t="45070" x="7943850" y="5518150"/>
          <p14:tracePt t="45078" x="7931150" y="5518150"/>
          <p14:tracePt t="45084" x="7918450" y="5518150"/>
          <p14:tracePt t="45095" x="7905750" y="5505450"/>
          <p14:tracePt t="45101" x="7905750" y="5486400"/>
          <p14:tracePt t="45110" x="7893050" y="5473700"/>
          <p14:tracePt t="45117" x="7893050" y="5461000"/>
          <p14:tracePt t="45132" x="7893050" y="5448300"/>
          <p14:tracePt t="45142" x="7893050" y="5435600"/>
          <p14:tracePt t="45149" x="7893050" y="5416550"/>
          <p14:tracePt t="45164" x="7905750" y="5391150"/>
          <p14:tracePt t="45173" x="7931150" y="5378450"/>
          <p14:tracePt t="45180" x="7962900" y="5365750"/>
          <p14:tracePt t="45188" x="7988300" y="5346700"/>
          <p14:tracePt t="45213" x="8140700" y="5276850"/>
          <p14:tracePt t="45220" x="8197850" y="5251450"/>
          <p14:tracePt t="45230" x="8255000" y="5226050"/>
          <p14:tracePt t="45239" x="8324850" y="5194300"/>
          <p14:tracePt t="45247" x="8337550" y="5194300"/>
          <p14:tracePt t="45253" x="8394700" y="5181600"/>
          <p14:tracePt t="45264" x="8420100" y="5168900"/>
          <p14:tracePt t="45270" x="8464550" y="5168900"/>
          <p14:tracePt t="45280" x="8489950" y="5168900"/>
          <p14:tracePt t="45285" x="8521700" y="5156200"/>
          <p14:tracePt t="45300" x="8534400" y="5156200"/>
          <p14:tracePt t="45317" x="8547100" y="5156200"/>
          <p14:tracePt t="45357" x="8547100" y="5168900"/>
          <p14:tracePt t="45373" x="8547100" y="5181600"/>
          <p14:tracePt t="45381" x="8534400" y="5181600"/>
          <p14:tracePt t="45397" x="8534400" y="5194300"/>
          <p14:tracePt t="45405" x="8521700" y="5207000"/>
          <p14:tracePt t="45421" x="8521700" y="5226050"/>
          <p14:tracePt t="45431" x="8521700" y="5238750"/>
          <p14:tracePt t="45453" x="8521700" y="5251450"/>
          <p14:tracePt t="45470" x="8521700" y="5264150"/>
          <p14:tracePt t="45533" x="8534400" y="5264150"/>
          <p14:tracePt t="45542" x="8547100" y="5264150"/>
          <p14:tracePt t="45552" x="8559800" y="5264150"/>
          <p14:tracePt t="45559" x="8572500" y="5264150"/>
          <p14:tracePt t="45566" x="8604250" y="5264150"/>
          <p14:tracePt t="45574" x="8616950" y="5251450"/>
          <p14:tracePt t="45599" x="8661400" y="5251450"/>
          <p14:tracePt t="45601" x="8674100" y="5251450"/>
          <p14:tracePt t="45605" x="8686800" y="5251450"/>
          <p14:tracePt t="45613" x="8699500" y="5251450"/>
          <p14:tracePt t="45622" x="8712200" y="5251450"/>
          <p14:tracePt t="45653" x="8731250" y="5251450"/>
          <p14:tracePt t="45677" x="8731250" y="5264150"/>
          <p14:tracePt t="45686" x="8712200" y="5295900"/>
          <p14:tracePt t="45696" x="8686800" y="5308600"/>
          <p14:tracePt t="45701" x="8629650" y="5334000"/>
          <p14:tracePt t="45712" x="8591550" y="5378450"/>
          <p14:tracePt t="45720" x="8521700" y="5416550"/>
          <p14:tracePt t="45733" x="8451850" y="5461000"/>
          <p14:tracePt t="45734" x="8382000" y="5518150"/>
          <p14:tracePt t="45743" x="8280400" y="5556250"/>
          <p14:tracePt t="45750" x="8172450" y="5600700"/>
          <p14:tracePt t="45759" x="8070850" y="5645150"/>
          <p14:tracePt t="45770" x="7975600" y="5683250"/>
          <p14:tracePt t="45776" x="7778750" y="5740400"/>
          <p14:tracePt t="45786" x="7664450" y="5765800"/>
          <p14:tracePt t="45793" x="7594600" y="5784850"/>
          <p14:tracePt t="45812" x="7334250" y="5797550"/>
          <p14:tracePt t="45816" x="7219950" y="5810250"/>
          <p14:tracePt t="45838" x="6985000" y="5810250"/>
          <p14:tracePt t="45839" x="6883400" y="5810250"/>
          <p14:tracePt t="45846" x="6813550" y="5810250"/>
          <p14:tracePt t="45854" x="6731000" y="5797550"/>
          <p14:tracePt t="45862" x="6661150" y="5765800"/>
          <p14:tracePt t="45871" x="6616700" y="5740400"/>
          <p14:tracePt t="45880" x="6578600" y="5715000"/>
          <p14:tracePt t="45887" x="6534150" y="5657850"/>
          <p14:tracePt t="45896" x="6508750" y="5626100"/>
          <p14:tracePt t="45913" x="6477000" y="5556250"/>
          <p14:tracePt t="45921" x="6451600" y="5505450"/>
          <p14:tracePt t="45929" x="6438900" y="5448300"/>
          <p14:tracePt t="45935" x="6426200" y="5403850"/>
          <p14:tracePt t="45945" x="6426200" y="5365750"/>
          <p14:tracePt t="45950" x="6407150" y="5308600"/>
          <p14:tracePt t="45960" x="6394450" y="5251450"/>
          <p14:tracePt t="45969" x="6394450" y="5207000"/>
          <p14:tracePt t="45976" x="6394450" y="5156200"/>
          <p14:tracePt t="45985" x="6381750" y="5099050"/>
          <p14:tracePt t="45991" x="6381750" y="5041900"/>
          <p14:tracePt t="46327" x="6337300" y="5029200"/>
          <p14:tracePt t="46335" x="6299200" y="4997450"/>
          <p14:tracePt t="46345" x="6242050" y="4946650"/>
          <p14:tracePt t="46354" x="6127750" y="4845050"/>
          <p14:tracePt t="46360" x="5892800" y="4610100"/>
          <p14:tracePt t="46368" x="5683250" y="4400550"/>
          <p14:tracePt t="46376" x="5416550" y="4121150"/>
          <p14:tracePt t="46385" x="5111750" y="3810000"/>
          <p14:tracePt t="46393" x="4787900" y="3460750"/>
          <p14:tracePt t="46400" x="4438650" y="3143250"/>
          <p14:tracePt t="46408" x="4273550" y="3003550"/>
          <p14:tracePt t="46416" x="3981450" y="2724150"/>
          <p14:tracePt t="46425" x="3670300" y="2501900"/>
          <p14:tracePt t="46432" x="3422650" y="2292350"/>
          <p14:tracePt t="46441" x="3168650" y="2108200"/>
          <p14:tracePt t="46449" x="3073400" y="2051050"/>
          <p14:tracePt t="46659" x="1511300" y="2038350"/>
          <p14:tracePt t="46667" x="1454150" y="2095500"/>
          <p14:tracePt t="46674" x="1409700" y="2165350"/>
          <p14:tracePt t="46685" x="1371600" y="2222500"/>
          <p14:tracePt t="46711" x="1270000" y="2400300"/>
          <p14:tracePt t="46726" x="1244600" y="2501900"/>
          <p14:tracePt t="46735" x="1231900" y="2540000"/>
          <p14:tracePt t="46741" x="1212850" y="2584450"/>
          <p14:tracePt t="46748" x="1212850" y="2628900"/>
          <p14:tracePt t="46753" x="1212850" y="2667000"/>
          <p14:tracePt t="46763" x="1212850" y="2679700"/>
          <p14:tracePt t="46770" x="1212850" y="2724150"/>
          <p14:tracePt t="46778" x="1212850" y="2749550"/>
          <p14:tracePt t="46786" x="1212850" y="2768600"/>
          <p14:tracePt t="46795" x="1212850" y="2794000"/>
          <p14:tracePt t="46802" x="1212850" y="2819400"/>
          <p14:tracePt t="46812" x="1231900" y="2838450"/>
          <p14:tracePt t="46818" x="1231900" y="2863850"/>
          <p14:tracePt t="46828" x="1231900" y="2876550"/>
          <p14:tracePt t="46833" x="1244600" y="2889250"/>
          <p14:tracePt t="46856" x="1244600" y="2908300"/>
          <p14:tracePt t="46857" x="1257300" y="2921000"/>
          <p14:tracePt t="46866" x="1257300" y="2933700"/>
          <p14:tracePt t="46882" x="1257300" y="2946400"/>
          <p14:tracePt t="46893" x="1257300" y="2959100"/>
          <p14:tracePt t="46899" x="1257300" y="2978150"/>
          <p14:tracePt t="46908" x="1270000" y="3003550"/>
          <p14:tracePt t="46914" x="1270000" y="3016250"/>
          <p14:tracePt t="46922" x="1270000" y="3028950"/>
          <p14:tracePt t="46931" x="1270000" y="3060700"/>
          <p14:tracePt t="46940" x="1270000" y="3073400"/>
          <p14:tracePt t="46954" x="1270000" y="3086100"/>
          <p14:tracePt t="46962" x="1270000" y="3098800"/>
          <p14:tracePt t="46979" x="1270000" y="3117850"/>
          <p14:tracePt t="47002" x="1270000" y="3130550"/>
          <p14:tracePt t="47018" x="1282700" y="3130550"/>
          <p14:tracePt t="47034" x="1301750" y="3130550"/>
          <p14:tracePt t="47050" x="1327150" y="3143250"/>
          <p14:tracePt t="47059" x="1339850" y="3143250"/>
          <p14:tracePt t="47067" x="1352550" y="3155950"/>
          <p14:tracePt t="47074" x="1371600" y="3168650"/>
          <p14:tracePt t="47082" x="1384300" y="3168650"/>
          <p14:tracePt t="47091" x="1409700" y="3187700"/>
          <p14:tracePt t="47098" x="1422400" y="3187700"/>
          <p14:tracePt t="47106" x="1441450" y="3200400"/>
          <p14:tracePt t="47114" x="1466850" y="3200400"/>
          <p14:tracePt t="47128" x="1492250" y="3213100"/>
          <p14:tracePt t="47135" x="1536700" y="3225800"/>
          <p14:tracePt t="47148" x="1562100" y="3225800"/>
          <p14:tracePt t="47150" x="1606550" y="3225800"/>
          <p14:tracePt t="47154" x="1651000" y="3225800"/>
          <p14:tracePt t="47164" x="1701800" y="3225800"/>
          <p14:tracePt t="47172" x="1720850" y="3225800"/>
          <p14:tracePt t="47180" x="1758950" y="3225800"/>
          <p14:tracePt t="47186" x="1803400" y="3225800"/>
          <p14:tracePt t="47196" x="1841500" y="3225800"/>
          <p14:tracePt t="47202" x="1873250" y="3225800"/>
          <p14:tracePt t="47214" x="1898650" y="3225800"/>
          <p14:tracePt t="47219" x="1930400" y="3225800"/>
          <p14:tracePt t="47230" x="1943100" y="3225800"/>
          <p14:tracePt t="47235" x="1968500" y="3225800"/>
          <p14:tracePt t="47252" x="1981200" y="3225800"/>
          <p14:tracePt t="47259" x="2000250" y="3225800"/>
          <p14:tracePt t="47282" x="2012950" y="3225800"/>
          <p14:tracePt t="47292" x="2012950" y="3238500"/>
          <p14:tracePt t="47315" x="2012950" y="3257550"/>
          <p14:tracePt t="47323" x="2012950" y="3270250"/>
          <p14:tracePt t="47339" x="2012950" y="3282950"/>
          <p14:tracePt t="47361" x="2012950" y="3295650"/>
          <p14:tracePt t="47366" x="2012950" y="3308350"/>
          <p14:tracePt t="47399" x="1981200" y="3327400"/>
          <p14:tracePt t="47413" x="1968500" y="3327400"/>
          <p14:tracePt t="47467" x="1968500" y="3308350"/>
          <p14:tracePt t="47483" x="2000250" y="3295650"/>
          <p14:tracePt t="47493" x="2051050" y="3282950"/>
          <p14:tracePt t="47499" x="2120900" y="3257550"/>
          <p14:tracePt t="47507" x="2178050" y="3257550"/>
          <p14:tracePt t="47519" x="2260600" y="3238500"/>
          <p14:tracePt t="47526" x="2343150" y="3225800"/>
          <p14:tracePt t="47533" x="2444750" y="3213100"/>
          <p14:tracePt t="47545" x="2482850" y="3213100"/>
          <p14:tracePt t="47550" x="2552700" y="3200400"/>
          <p14:tracePt t="47565" x="2654300" y="3200400"/>
          <p14:tracePt t="47572" x="2679700" y="3200400"/>
          <p14:tracePt t="47579" x="2711450" y="3200400"/>
          <p14:tracePt t="47588" x="2724150" y="3200400"/>
          <p14:tracePt t="47596" x="2736850" y="3187700"/>
          <p14:tracePt t="47603" x="2749550" y="3187700"/>
          <p14:tracePt t="47628" x="2749550" y="3168650"/>
          <p14:tracePt t="47635" x="2762250" y="3168650"/>
          <p14:tracePt t="47653" x="2762250" y="3155950"/>
          <p14:tracePt t="47676" x="2762250" y="3143250"/>
          <p14:tracePt t="47700" x="2762250" y="3130550"/>
          <p14:tracePt t="47708" x="2749550" y="3130550"/>
          <p14:tracePt t="47724" x="2736850" y="3117850"/>
          <p14:tracePt t="47725" x="2724150" y="3098800"/>
          <p14:tracePt t="47733" x="2692400" y="3098800"/>
          <p14:tracePt t="47742" x="2667000" y="3073400"/>
          <p14:tracePt t="47748" x="2622550" y="3060700"/>
          <p14:tracePt t="47759" x="2571750" y="3048000"/>
          <p14:tracePt t="47764" x="2457450" y="2990850"/>
          <p14:tracePt t="47775" x="2343150" y="2959100"/>
          <p14:tracePt t="47781" x="2222500" y="2908300"/>
          <p14:tracePt t="47796" x="2063750" y="2851150"/>
          <p14:tracePt t="47798" x="1898650" y="2781300"/>
          <p14:tracePt t="47807" x="1790700" y="2736850"/>
          <p14:tracePt t="47857" x="1371600" y="2571750"/>
          <p14:tracePt t="47876" x="1339850" y="2559050"/>
          <p14:tracePt t="47933" x="1339850" y="2571750"/>
          <p14:tracePt t="47949" x="1339850" y="2584450"/>
          <p14:tracePt t="47965" x="1339850" y="2597150"/>
          <p14:tracePt t="47982" x="1352550" y="2609850"/>
          <p14:tracePt t="47990" x="1352550" y="2628900"/>
          <p14:tracePt t="48005" x="1352550" y="2641600"/>
          <p14:tracePt t="48013" x="1371600" y="2654300"/>
          <p14:tracePt t="48081" x="2470150" y="2908300"/>
          <p14:tracePt t="48089" x="2901950" y="2921000"/>
          <p14:tracePt t="48096" x="3352800" y="2921000"/>
          <p14:tracePt t="48108" x="3829050" y="2921000"/>
          <p14:tracePt t="48109" x="4248150" y="2921000"/>
          <p14:tracePt t="48119" x="4667250" y="2908300"/>
          <p14:tracePt t="48127" x="4832350" y="2889250"/>
          <p14:tracePt t="48135" x="5181600" y="2851150"/>
          <p14:tracePt t="48146" x="5505450" y="2806700"/>
          <p14:tracePt t="48151" x="5797550" y="2768600"/>
          <p14:tracePt t="48160" x="6045200" y="2736850"/>
          <p14:tracePt t="48165" x="6267450" y="2724150"/>
          <p14:tracePt t="48176" x="6464300" y="2711450"/>
          <p14:tracePt t="48212" x="7105650" y="2711450"/>
          <p14:tracePt t="48214" x="7232650" y="2711450"/>
          <p14:tracePt t="48221" x="7372350" y="2711450"/>
          <p14:tracePt t="48229" x="7486650" y="2711450"/>
          <p14:tracePt t="48239" x="7569200" y="2711450"/>
          <p14:tracePt t="48246" x="7613650" y="2724150"/>
          <p14:tracePt t="48254" x="7683500" y="2724150"/>
          <p14:tracePt t="48262" x="7734300" y="2724150"/>
          <p14:tracePt t="48270" x="7791450" y="2724150"/>
          <p14:tracePt t="48279" x="7823200" y="2724150"/>
          <p14:tracePt t="48288" x="7848600" y="2724150"/>
          <p14:tracePt t="48293" x="7861300" y="2724150"/>
          <p14:tracePt t="48302" x="7874000" y="2724150"/>
          <p14:tracePt t="48606" x="7835900" y="2724150"/>
          <p14:tracePt t="48614" x="7791450" y="2724150"/>
          <p14:tracePt t="48623" x="7753350" y="2724150"/>
          <p14:tracePt t="48631" x="7696200" y="2724150"/>
          <p14:tracePt t="48641" x="7639050" y="2724150"/>
          <p14:tracePt t="48648" x="7556500" y="2724150"/>
          <p14:tracePt t="48657" x="7486650" y="2736850"/>
          <p14:tracePt t="48663" x="7404100" y="2736850"/>
          <p14:tracePt t="48672" x="7302500" y="2749550"/>
          <p14:tracePt t="48680" x="7219950" y="2749550"/>
          <p14:tracePt t="48690" x="7137400" y="2768600"/>
          <p14:tracePt t="48698" x="7067550" y="2768600"/>
          <p14:tracePt t="48715" x="6927850" y="2768600"/>
          <p14:tracePt t="48722" x="6896100" y="2768600"/>
          <p14:tracePt t="48727" x="6858000" y="2768600"/>
          <p14:tracePt t="48737" x="6813550" y="2768600"/>
          <p14:tracePt t="48744" x="6788150" y="2768600"/>
          <p14:tracePt t="48754" x="6756400" y="2768600"/>
          <p14:tracePt t="48760" x="6743700" y="2768600"/>
          <p14:tracePt t="48768" x="6718300" y="2768600"/>
          <p14:tracePt t="48775" x="6705600" y="2768600"/>
          <p14:tracePt t="48787" x="6686550" y="2768600"/>
          <p14:tracePt t="48800" x="6673850" y="2768600"/>
          <p14:tracePt t="48815" x="6661150" y="2768600"/>
          <p14:tracePt t="48847" x="6648450" y="2781300"/>
          <p14:tracePt t="48872" x="6635750" y="2781300"/>
          <p14:tracePt t="48880" x="6635750" y="2794000"/>
          <p14:tracePt t="48888" x="6616700" y="2794000"/>
          <p14:tracePt t="48897" x="6604000" y="2794000"/>
          <p14:tracePt t="48906" x="6591300" y="2806700"/>
          <p14:tracePt t="48912" x="6578600" y="2806700"/>
          <p14:tracePt t="48921" x="6565900" y="2806700"/>
          <p14:tracePt t="48927" x="6546850" y="2819400"/>
          <p14:tracePt t="48937" x="6534150" y="2819400"/>
          <p14:tracePt t="48945" x="6521450" y="2838450"/>
          <p14:tracePt t="48953" x="6496050" y="2838450"/>
          <p14:tracePt t="48960" x="6477000" y="2838450"/>
          <p14:tracePt t="48970" x="6464300" y="2851150"/>
          <p14:tracePt t="48976" x="6464300" y="2863850"/>
          <p14:tracePt t="48991" x="6451600" y="2876550"/>
          <p14:tracePt t="48992" x="6438900" y="2876550"/>
          <p14:tracePt t="49013" x="6407150" y="2908300"/>
          <p14:tracePt t="49019" x="6394450" y="2921000"/>
          <p14:tracePt t="49028" x="6394450" y="2933700"/>
          <p14:tracePt t="49033" x="6394450" y="2946400"/>
          <p14:tracePt t="49043" x="6381750" y="2946400"/>
          <p14:tracePt t="49048" x="6381750" y="2959100"/>
          <p14:tracePt t="49058" x="6381750" y="2978150"/>
          <p14:tracePt t="49064" x="6381750" y="2990850"/>
          <p14:tracePt t="49075" x="6381750" y="3003550"/>
          <p14:tracePt t="49080" x="6381750" y="3016250"/>
          <p14:tracePt t="49106" x="6381750" y="3073400"/>
          <p14:tracePt t="49112" x="6381750" y="3098800"/>
          <p14:tracePt t="49122" x="6381750" y="3117850"/>
          <p14:tracePt t="49128" x="6381750" y="3143250"/>
          <p14:tracePt t="49137" x="6381750" y="3155950"/>
          <p14:tracePt t="49146" x="6381750" y="3187700"/>
          <p14:tracePt t="49160" x="6381750" y="3200400"/>
          <p14:tracePt t="49168" x="6381750" y="3213100"/>
          <p14:tracePt t="49176" x="6381750" y="3225800"/>
          <p14:tracePt t="49193" x="6381750" y="3238500"/>
          <p14:tracePt t="49201" x="6381750" y="3257550"/>
          <p14:tracePt t="49208" x="6381750" y="3270250"/>
          <p14:tracePt t="49227" x="6381750" y="3282950"/>
          <p14:tracePt t="49235" x="6394450" y="3295650"/>
          <p14:tracePt t="49241" x="6407150" y="3308350"/>
          <p14:tracePt t="49254" x="6407150" y="3327400"/>
          <p14:tracePt t="49260" x="6426200" y="3340100"/>
          <p14:tracePt t="49268" x="6438900" y="3352800"/>
          <p14:tracePt t="49273" x="6451600" y="3365500"/>
          <p14:tracePt t="49281" x="6464300" y="3378200"/>
          <p14:tracePt t="49298" x="6496050" y="3409950"/>
          <p14:tracePt t="49314" x="6508750" y="3422650"/>
          <p14:tracePt t="49318" x="6521450" y="3435350"/>
          <p14:tracePt t="49325" x="6534150" y="3448050"/>
          <p14:tracePt t="49333" x="6546850" y="3460750"/>
          <p14:tracePt t="49341" x="6565900" y="3460750"/>
          <p14:tracePt t="49346" x="6591300" y="3460750"/>
          <p14:tracePt t="49360" x="6635750" y="3479800"/>
          <p14:tracePt t="49361" x="6673850" y="3492500"/>
          <p14:tracePt t="49369" x="6718300" y="3492500"/>
          <p14:tracePt t="49378" x="6775450" y="3492500"/>
          <p14:tracePt t="49387" x="6858000" y="3492500"/>
          <p14:tracePt t="49394" x="6985000" y="3505200"/>
          <p14:tracePt t="49401" x="7105650" y="3505200"/>
          <p14:tracePt t="49410" x="7232650" y="3505200"/>
          <p14:tracePt t="49417" x="7289800" y="3517900"/>
          <p14:tracePt t="49426" x="7416800" y="3517900"/>
          <p14:tracePt t="49433" x="7524750" y="3517900"/>
          <p14:tracePt t="49452" x="7753350" y="3517900"/>
          <p14:tracePt t="49468" x="7931150" y="3517900"/>
          <p14:tracePt t="49478" x="8001000" y="3517900"/>
          <p14:tracePt t="49485" x="8083550" y="3517900"/>
          <p14:tracePt t="49492" x="8153400" y="3517900"/>
          <p14:tracePt t="49498" x="8223250" y="3517900"/>
          <p14:tracePt t="49507" x="8280400" y="3517900"/>
          <p14:tracePt t="49513" x="8337550" y="3517900"/>
          <p14:tracePt t="49521" x="8362950" y="3517900"/>
          <p14:tracePt t="49530" x="8407400" y="3517900"/>
          <p14:tracePt t="49538" x="8451850" y="3517900"/>
          <p14:tracePt t="49546" x="8477250" y="3517900"/>
          <p14:tracePt t="49586" x="8559800" y="3517900"/>
          <p14:tracePt t="49594" x="8572500" y="3517900"/>
          <p14:tracePt t="49617" x="8591550" y="3517900"/>
          <p14:tracePt t="49642" x="8604250" y="3517900"/>
          <p14:tracePt t="49674" x="8616950" y="3505200"/>
          <p14:tracePt t="49698" x="8629650" y="3492500"/>
          <p14:tracePt t="49709" x="8629650" y="3479800"/>
          <p14:tracePt t="49722" x="8642350" y="3460750"/>
          <p14:tracePt t="49738" x="8661400" y="3448050"/>
          <p14:tracePt t="49739" x="8661400" y="3422650"/>
          <p14:tracePt t="49749" x="8674100" y="3409950"/>
          <p14:tracePt t="49756" x="8674100" y="3397250"/>
          <p14:tracePt t="49762" x="8686800" y="3365500"/>
          <p14:tracePt t="49772" x="8699500" y="3352800"/>
          <p14:tracePt t="49780" x="8699500" y="3340100"/>
          <p14:tracePt t="49786" x="8712200" y="3308350"/>
          <p14:tracePt t="49795" x="8731250" y="3295650"/>
          <p14:tracePt t="49812" x="8731250" y="3282950"/>
          <p14:tracePt t="49819" x="8743950" y="3270250"/>
          <p14:tracePt t="49828" x="8743950" y="3257550"/>
          <p14:tracePt t="49834" x="8743950" y="3238500"/>
          <p14:tracePt t="49851" x="8743950" y="3225800"/>
          <p14:tracePt t="49858" x="8743950" y="3213100"/>
          <p14:tracePt t="49874" x="8743950" y="3200400"/>
          <p14:tracePt t="49896" x="8712200" y="3168650"/>
          <p14:tracePt t="49903" x="8699500" y="3155950"/>
          <p14:tracePt t="49911" x="8674100" y="3130550"/>
          <p14:tracePt t="49919" x="8642350" y="3098800"/>
          <p14:tracePt t="49926" x="8604250" y="3073400"/>
          <p14:tracePt t="49932" x="8591550" y="3060700"/>
          <p14:tracePt t="49945" x="8559800" y="3028950"/>
          <p14:tracePt t="49946" x="8534400" y="3003550"/>
          <p14:tracePt t="49956" x="8521700" y="2990850"/>
          <p14:tracePt t="49974" x="8489950" y="2959100"/>
          <p14:tracePt t="49993" x="8477250" y="2959100"/>
          <p14:tracePt t="49999" x="8477250" y="2946400"/>
          <p14:tracePt t="50005" x="8464550" y="2946400"/>
          <p14:tracePt t="50027" x="8464550" y="2933700"/>
          <p14:tracePt t="50035" x="8451850" y="2933700"/>
          <p14:tracePt t="50051" x="8432800" y="2933700"/>
          <p14:tracePt t="50067" x="8420100" y="2933700"/>
          <p14:tracePt t="50093" x="8407400" y="2921000"/>
          <p14:tracePt t="50095" x="8394700" y="2921000"/>
          <p14:tracePt t="50103" x="8382000" y="2921000"/>
          <p14:tracePt t="50114" x="8350250" y="2921000"/>
          <p14:tracePt t="50116" x="8324850" y="2921000"/>
          <p14:tracePt t="50124" x="8293100" y="2921000"/>
          <p14:tracePt t="50132" x="8255000" y="2921000"/>
          <p14:tracePt t="50140" x="8197850" y="2921000"/>
          <p14:tracePt t="50148" x="8140700" y="2921000"/>
          <p14:tracePt t="50156" x="8083550" y="2921000"/>
          <p14:tracePt t="50163" x="8001000" y="2921000"/>
          <p14:tracePt t="50171" x="7931150" y="2921000"/>
          <p14:tracePt t="50181" x="7861300" y="2921000"/>
          <p14:tracePt t="50192" x="7778750" y="2921000"/>
          <p14:tracePt t="50199" x="7696200" y="2921000"/>
          <p14:tracePt t="50205" x="7626350" y="2921000"/>
          <p14:tracePt t="50213" x="7556500" y="2933700"/>
          <p14:tracePt t="50221" x="7486650" y="2933700"/>
          <p14:tracePt t="50228" x="7429500" y="2946400"/>
          <p14:tracePt t="50238" x="7404100" y="2946400"/>
          <p14:tracePt t="50244" x="7315200" y="2946400"/>
          <p14:tracePt t="50257" x="7277100" y="2959100"/>
          <p14:tracePt t="50263" x="7245350" y="2959100"/>
          <p14:tracePt t="50273" x="7207250" y="2959100"/>
          <p14:tracePt t="50278" x="7162800" y="2959100"/>
          <p14:tracePt t="50320" x="6985000" y="2959100"/>
          <p14:tracePt t="50329" x="6953250" y="2959100"/>
          <p14:tracePt t="50335" x="6927850" y="2959100"/>
          <p14:tracePt t="50346" x="6896100" y="2959100"/>
          <p14:tracePt t="50351" x="6883400" y="2959100"/>
          <p14:tracePt t="50365" x="6870700" y="2959100"/>
          <p14:tracePt t="50366" x="6858000" y="2959100"/>
          <p14:tracePt t="50374" x="6845300" y="2959100"/>
          <p14:tracePt t="50388" x="6826250" y="2959100"/>
          <p14:tracePt t="50404" x="6813550" y="2959100"/>
          <p14:tracePt t="50420" x="6800850" y="2959100"/>
          <p14:tracePt t="50452" x="6788150" y="2959100"/>
          <p14:tracePt t="50468" x="6788150" y="2978150"/>
          <p14:tracePt t="50484" x="6775450" y="2990850"/>
          <p14:tracePt t="50509" x="6756400" y="3003550"/>
          <p14:tracePt t="50533" x="6743700" y="3016250"/>
          <p14:tracePt t="50542" x="6743700" y="3028950"/>
          <p14:tracePt t="50558" x="6731000" y="3048000"/>
          <p14:tracePt t="50573" x="6731000" y="3060700"/>
          <p14:tracePt t="50589" x="6731000" y="3073400"/>
          <p14:tracePt t="50605" x="6718300" y="3086100"/>
          <p14:tracePt t="50621" x="6718300" y="3098800"/>
          <p14:tracePt t="50629" x="6718300" y="3117850"/>
          <p14:tracePt t="50637" x="6718300" y="3130550"/>
          <p14:tracePt t="50666" x="6718300" y="3143250"/>
          <p14:tracePt t="50670" x="6718300" y="3155950"/>
          <p14:tracePt t="50688" x="6718300" y="3168650"/>
          <p14:tracePt t="50695" x="6718300" y="3187700"/>
          <p14:tracePt t="50709" x="6718300" y="3200400"/>
          <p14:tracePt t="50725" x="6718300" y="3213100"/>
          <p14:tracePt t="50743" x="6731000" y="3225800"/>
          <p14:tracePt t="50765" x="6731000" y="3238500"/>
          <p14:tracePt t="50792" x="6731000" y="3257550"/>
          <p14:tracePt t="50829" x="6743700" y="3257550"/>
          <p14:tracePt t="50846" x="6756400" y="3257550"/>
          <p14:tracePt t="50854" x="6788150" y="3257550"/>
          <p14:tracePt t="50862" x="6813550" y="3257550"/>
          <p14:tracePt t="50875" x="6858000" y="3257550"/>
          <p14:tracePt t="50880" x="6896100" y="3257550"/>
          <p14:tracePt t="50896" x="7035800" y="3257550"/>
          <p14:tracePt t="50903" x="7124700" y="3257550"/>
          <p14:tracePt t="50910" x="7232650" y="3270250"/>
          <p14:tracePt t="50918" x="7346950" y="3270250"/>
          <p14:tracePt t="50929" x="7442200" y="3282950"/>
          <p14:tracePt t="50936" x="7569200" y="3282950"/>
          <p14:tracePt t="50946" x="7664450" y="3282950"/>
          <p14:tracePt t="50951" x="7753350" y="3282950"/>
          <p14:tracePt t="50960" x="7791450" y="3282950"/>
          <p14:tracePt t="50966" x="7848600" y="3282950"/>
          <p14:tracePt t="50975" x="7905750" y="3295650"/>
          <p14:tracePt t="50982" x="7931150" y="3295650"/>
          <p14:tracePt t="50992" x="7962900" y="3295650"/>
          <p14:tracePt t="50999" x="7975600" y="3295650"/>
          <p14:tracePt t="51006" x="8001000" y="3295650"/>
          <p14:tracePt t="51022" x="8013700" y="3295650"/>
          <p14:tracePt t="51055" x="8013700" y="3308350"/>
          <p14:tracePt t="51065" x="8032750" y="3308350"/>
          <p14:tracePt t="51080" x="8032750" y="3327400"/>
          <p14:tracePt t="51095" x="8032750" y="3340100"/>
          <p14:tracePt t="51102" x="8013700" y="3365500"/>
          <p14:tracePt t="51110" x="7975600" y="3397250"/>
          <p14:tracePt t="51120" x="7918450" y="3448050"/>
          <p14:tracePt t="51126" x="7848600" y="3530600"/>
          <p14:tracePt t="51159" x="7346950" y="4019550"/>
          <p14:tracePt t="51167" x="7194550" y="4191000"/>
          <p14:tracePt t="51175" x="7035800" y="4356100"/>
          <p14:tracePt t="51184" x="6883400" y="4540250"/>
          <p14:tracePt t="51192" x="6731000" y="4679950"/>
          <p14:tracePt t="51200" x="6673850" y="4762500"/>
          <p14:tracePt t="51208" x="6546850" y="4889500"/>
          <p14:tracePt t="51224" x="6451600" y="4997450"/>
          <p14:tracePt t="51225" x="6369050" y="5099050"/>
          <p14:tracePt t="51232" x="6299200" y="5168900"/>
          <p14:tracePt t="51241" x="6267450" y="5194300"/>
          <p14:tracePt t="51672" x="6267450" y="5207000"/>
          <p14:tracePt t="51680" x="6267450" y="5295900"/>
          <p14:tracePt t="51688" x="6267450" y="5378450"/>
          <p14:tracePt t="51697" x="6267450" y="5486400"/>
          <p14:tracePt t="51705" x="6267450" y="5613400"/>
          <p14:tracePt t="51714" x="6267450" y="5784850"/>
          <p14:tracePt t="51720" x="6254750" y="5975350"/>
          <p14:tracePt t="51728" x="6254750" y="6172200"/>
          <p14:tracePt t="51737" x="6242050" y="6356350"/>
          <p14:tracePt t="51746" x="6242050" y="6451600"/>
          <p14:tracePt t="51753" x="6229350" y="6762750"/>
          <p14:tracePt t="51760" x="6229350" y="6845300"/>
          <p14:tracePt t="53791"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0576-F13E-E242-9FD0-65DF83121ECE}"/>
              </a:ext>
            </a:extLst>
          </p:cNvPr>
          <p:cNvSpPr>
            <a:spLocks noGrp="1"/>
          </p:cNvSpPr>
          <p:nvPr>
            <p:ph type="title"/>
          </p:nvPr>
        </p:nvSpPr>
        <p:spPr/>
        <p:txBody>
          <a:bodyPr/>
          <a:lstStyle/>
          <a:p>
            <a:r>
              <a:rPr lang="en-US" dirty="0"/>
              <a:t>What does this mean?</a:t>
            </a:r>
          </a:p>
        </p:txBody>
      </p:sp>
      <p:sp>
        <p:nvSpPr>
          <p:cNvPr id="3" name="Content Placeholder 2">
            <a:extLst>
              <a:ext uri="{FF2B5EF4-FFF2-40B4-BE49-F238E27FC236}">
                <a16:creationId xmlns:a16="http://schemas.microsoft.com/office/drawing/2014/main" id="{920176E5-1D63-A747-A18B-AB9F423E55B8}"/>
              </a:ext>
            </a:extLst>
          </p:cNvPr>
          <p:cNvSpPr>
            <a:spLocks noGrp="1"/>
          </p:cNvSpPr>
          <p:nvPr>
            <p:ph idx="1"/>
          </p:nvPr>
        </p:nvSpPr>
        <p:spPr/>
        <p:txBody>
          <a:bodyPr/>
          <a:lstStyle/>
          <a:p>
            <a:r>
              <a:rPr lang="en-US" dirty="0"/>
              <a:t>Based on the results here, it seems as though we get better results here when using more variables. The results tended to increase</a:t>
            </a:r>
          </a:p>
          <a:p>
            <a:r>
              <a:rPr lang="en-US" dirty="0"/>
              <a:t>Linear Regression and Support Vector Regressor had the best accuracies at predicting margin</a:t>
            </a:r>
          </a:p>
          <a:p>
            <a:r>
              <a:rPr lang="en-US" dirty="0"/>
              <a:t>Random Forest Regressor responded best to adding more variables</a:t>
            </a:r>
          </a:p>
        </p:txBody>
      </p:sp>
      <p:pic>
        <p:nvPicPr>
          <p:cNvPr id="4" name="Audio 3">
            <a:hlinkClick r:id="" action="ppaction://media"/>
            <a:extLst>
              <a:ext uri="{FF2B5EF4-FFF2-40B4-BE49-F238E27FC236}">
                <a16:creationId xmlns:a16="http://schemas.microsoft.com/office/drawing/2014/main" id="{920A5324-0202-ED4B-939A-C95FB301C8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59106408"/>
      </p:ext>
    </p:extLst>
  </p:cSld>
  <p:clrMapOvr>
    <a:masterClrMapping/>
  </p:clrMapOvr>
  <mc:AlternateContent xmlns:mc="http://schemas.openxmlformats.org/markup-compatibility/2006">
    <mc:Choice xmlns:p14="http://schemas.microsoft.com/office/powerpoint/2010/main" Requires="p14">
      <p:transition spd="slow" p14:dur="2000" advTm="52961"/>
    </mc:Choice>
    <mc:Fallback>
      <p:transition spd="slow" advTm="52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751A-3028-C04E-BBCD-CC6F4D24464B}"/>
              </a:ext>
            </a:extLst>
          </p:cNvPr>
          <p:cNvSpPr>
            <a:spLocks noGrp="1"/>
          </p:cNvSpPr>
          <p:nvPr>
            <p:ph type="title"/>
          </p:nvPr>
        </p:nvSpPr>
        <p:spPr/>
        <p:txBody>
          <a:bodyPr/>
          <a:lstStyle/>
          <a:p>
            <a:r>
              <a:rPr lang="en-US" dirty="0"/>
              <a:t>Results of Logistic Regression Prediction Model</a:t>
            </a:r>
          </a:p>
        </p:txBody>
      </p:sp>
      <p:sp>
        <p:nvSpPr>
          <p:cNvPr id="4" name="Text Placeholder 3">
            <a:extLst>
              <a:ext uri="{FF2B5EF4-FFF2-40B4-BE49-F238E27FC236}">
                <a16:creationId xmlns:a16="http://schemas.microsoft.com/office/drawing/2014/main" id="{2E3E12F9-B267-A140-9290-5E1041DCD9EA}"/>
              </a:ext>
            </a:extLst>
          </p:cNvPr>
          <p:cNvSpPr>
            <a:spLocks noGrp="1"/>
          </p:cNvSpPr>
          <p:nvPr>
            <p:ph type="body" idx="1"/>
          </p:nvPr>
        </p:nvSpPr>
        <p:spPr/>
        <p:txBody>
          <a:bodyPr/>
          <a:lstStyle/>
          <a:p>
            <a:r>
              <a:rPr lang="en-US" dirty="0"/>
              <a:t>Less Variables</a:t>
            </a:r>
          </a:p>
        </p:txBody>
      </p:sp>
      <p:sp>
        <p:nvSpPr>
          <p:cNvPr id="6" name="Text Placeholder 5">
            <a:extLst>
              <a:ext uri="{FF2B5EF4-FFF2-40B4-BE49-F238E27FC236}">
                <a16:creationId xmlns:a16="http://schemas.microsoft.com/office/drawing/2014/main" id="{1EBDBDDB-A35F-D94E-A1E6-149A0164F41C}"/>
              </a:ext>
            </a:extLst>
          </p:cNvPr>
          <p:cNvSpPr>
            <a:spLocks noGrp="1"/>
          </p:cNvSpPr>
          <p:nvPr>
            <p:ph type="body" sz="quarter" idx="3"/>
          </p:nvPr>
        </p:nvSpPr>
        <p:spPr/>
        <p:txBody>
          <a:bodyPr/>
          <a:lstStyle/>
          <a:p>
            <a:r>
              <a:rPr lang="en-US" dirty="0"/>
              <a:t>More Variables</a:t>
            </a:r>
          </a:p>
        </p:txBody>
      </p:sp>
      <p:sp>
        <p:nvSpPr>
          <p:cNvPr id="8" name="TextBox 7">
            <a:extLst>
              <a:ext uri="{FF2B5EF4-FFF2-40B4-BE49-F238E27FC236}">
                <a16:creationId xmlns:a16="http://schemas.microsoft.com/office/drawing/2014/main" id="{0505DD01-097C-B346-8326-815ABCD1A559}"/>
              </a:ext>
            </a:extLst>
          </p:cNvPr>
          <p:cNvSpPr txBox="1"/>
          <p:nvPr/>
        </p:nvSpPr>
        <p:spPr>
          <a:xfrm>
            <a:off x="882869" y="2890345"/>
            <a:ext cx="5097517" cy="369332"/>
          </a:xfrm>
          <a:prstGeom prst="rect">
            <a:avLst/>
          </a:prstGeom>
          <a:noFill/>
        </p:spPr>
        <p:txBody>
          <a:bodyPr wrap="square" rtlCol="0">
            <a:spAutoFit/>
          </a:bodyPr>
          <a:lstStyle/>
          <a:p>
            <a:r>
              <a:rPr lang="en-US" dirty="0"/>
              <a:t>Accuracy  =  0.6961</a:t>
            </a:r>
          </a:p>
        </p:txBody>
      </p:sp>
      <p:sp>
        <p:nvSpPr>
          <p:cNvPr id="11" name="TextBox 10">
            <a:extLst>
              <a:ext uri="{FF2B5EF4-FFF2-40B4-BE49-F238E27FC236}">
                <a16:creationId xmlns:a16="http://schemas.microsoft.com/office/drawing/2014/main" id="{66473C5C-8085-D14D-8AC0-B2995FE2124B}"/>
              </a:ext>
            </a:extLst>
          </p:cNvPr>
          <p:cNvSpPr txBox="1"/>
          <p:nvPr/>
        </p:nvSpPr>
        <p:spPr>
          <a:xfrm>
            <a:off x="6523735" y="2890345"/>
            <a:ext cx="5097517" cy="369332"/>
          </a:xfrm>
          <a:prstGeom prst="rect">
            <a:avLst/>
          </a:prstGeom>
          <a:noFill/>
        </p:spPr>
        <p:txBody>
          <a:bodyPr wrap="square" rtlCol="0">
            <a:spAutoFit/>
          </a:bodyPr>
          <a:lstStyle/>
          <a:p>
            <a:r>
              <a:rPr lang="en-US" dirty="0"/>
              <a:t>Accuracy = 0.7079</a:t>
            </a:r>
          </a:p>
        </p:txBody>
      </p:sp>
      <p:pic>
        <p:nvPicPr>
          <p:cNvPr id="8194" name="Picture 2">
            <a:extLst>
              <a:ext uri="{FF2B5EF4-FFF2-40B4-BE49-F238E27FC236}">
                <a16:creationId xmlns:a16="http://schemas.microsoft.com/office/drawing/2014/main" id="{1740210F-AD94-4744-A235-CF822DA0C7BE}"/>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1144559" y="3363125"/>
            <a:ext cx="4265670" cy="293528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EF2EACD-A919-D146-8561-903EA14B0585}"/>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6781771" y="3363125"/>
            <a:ext cx="4265670" cy="2935288"/>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A2A9ABC7-325B-844A-A58A-0BDF4B311F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4261259"/>
      </p:ext>
    </p:extLst>
  </p:cSld>
  <p:clrMapOvr>
    <a:masterClrMapping/>
  </p:clrMapOvr>
  <mc:AlternateContent xmlns:mc="http://schemas.openxmlformats.org/markup-compatibility/2006">
    <mc:Choice xmlns:p14="http://schemas.microsoft.com/office/powerpoint/2010/main" Requires="p14">
      <p:transition spd="slow" p14:dur="2000" advTm="46073"/>
    </mc:Choice>
    <mc:Fallback>
      <p:transition spd="slow" advTm="46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9688" x="2851150" y="6845300"/>
          <p14:tracePt t="9700" x="2819400" y="6591300"/>
          <p14:tracePt t="9701" x="2781300" y="6242050"/>
          <p14:tracePt t="9708" x="2724150" y="5835650"/>
          <p14:tracePt t="9718" x="2622550" y="5346700"/>
          <p14:tracePt t="9723" x="2552700" y="4845050"/>
          <p14:tracePt t="9732" x="2457450" y="4273550"/>
          <p14:tracePt t="9738" x="2374900" y="3714750"/>
          <p14:tracePt t="9747" x="2292350" y="3130550"/>
          <p14:tracePt t="9755" x="2203450" y="2584450"/>
          <p14:tracePt t="9762" x="2152650" y="2082800"/>
          <p14:tracePt t="9770" x="2108200" y="1581150"/>
          <p14:tracePt t="9778" x="2095500" y="1384300"/>
          <p14:tracePt t="9786" x="2025650" y="615950"/>
          <p14:tracePt t="9794" x="2000250" y="431800"/>
          <p14:tracePt t="9803" x="1955800" y="69850"/>
          <p14:tracePt t="9874" x="88900" y="6813550"/>
          <p14:tracePt t="9882" x="69850" y="6769100"/>
          <p14:tracePt t="9889" x="63500" y="6718300"/>
          <p14:tracePt t="9899" x="50800" y="6680200"/>
          <p14:tracePt t="9906" x="44450" y="6648450"/>
          <p14:tracePt t="9913" x="44450" y="6635750"/>
          <p14:tracePt t="9922" x="38100" y="6610350"/>
          <p14:tracePt t="9929" x="25400" y="6584950"/>
          <p14:tracePt t="9938" x="19050" y="6572250"/>
          <p14:tracePt t="9946" x="19050" y="6553200"/>
          <p14:tracePt t="9954" x="12700" y="6546850"/>
          <p14:tracePt t="9962" x="6350" y="6540500"/>
          <p14:tracePt t="9970" x="6350" y="6534150"/>
          <p14:tracePt t="9994" x="0" y="6534150"/>
          <p14:tracePt t="10010" x="0" y="6540500"/>
          <p14:tracePt t="10018" x="0" y="6559550"/>
          <p14:tracePt t="10026" x="0" y="6572250"/>
          <p14:tracePt t="10034" x="0" y="6597650"/>
          <p14:tracePt t="10042" x="0" y="6616700"/>
          <p14:tracePt t="10050" x="0" y="6648450"/>
          <p14:tracePt t="10058" x="0" y="6686550"/>
          <p14:tracePt t="10066" x="0" y="6724650"/>
          <p14:tracePt t="10074" x="0" y="6807200"/>
          <p14:tracePt t="10316" x="38100" y="6705600"/>
          <p14:tracePt t="10323" x="69850" y="6623050"/>
          <p14:tracePt t="10332" x="171450" y="6350000"/>
          <p14:tracePt t="10339" x="241300" y="6184900"/>
          <p14:tracePt t="10347" x="273050" y="6121400"/>
          <p14:tracePt t="10356" x="336550" y="5981700"/>
          <p14:tracePt t="10363" x="393700" y="5867400"/>
          <p14:tracePt t="10371" x="450850" y="5759450"/>
          <p14:tracePt t="10379" x="463550" y="5721350"/>
          <p14:tracePt t="10387" x="508000" y="5638800"/>
          <p14:tracePt t="10396" x="546100" y="5568950"/>
          <p14:tracePt t="10404" x="571500" y="5511800"/>
          <p14:tracePt t="10411" x="603250" y="5461000"/>
          <p14:tracePt t="10420" x="628650" y="5410200"/>
          <p14:tracePt t="10428" x="647700" y="5372100"/>
          <p14:tracePt t="10437" x="673100" y="5340350"/>
          <p14:tracePt t="10668" x="673100" y="5321300"/>
          <p14:tracePt t="10676" x="673100" y="5302250"/>
          <p14:tracePt t="10684" x="679450" y="5270500"/>
          <p14:tracePt t="10692" x="685800" y="5194300"/>
          <p14:tracePt t="10700" x="698500" y="5137150"/>
          <p14:tracePt t="10708" x="711200" y="5035550"/>
          <p14:tracePt t="10716" x="736600" y="4921250"/>
          <p14:tracePt t="10724" x="755650" y="4800600"/>
          <p14:tracePt t="10732" x="774700" y="4673600"/>
          <p14:tracePt t="10740" x="787400" y="4565650"/>
          <p14:tracePt t="10749" x="800100" y="4457700"/>
          <p14:tracePt t="10757" x="819150" y="4343400"/>
          <p14:tracePt t="10764" x="819150" y="4305300"/>
          <p14:tracePt t="10772" x="831850" y="4222750"/>
          <p14:tracePt t="10780" x="838200" y="4152900"/>
          <p14:tracePt t="10788" x="850900" y="4095750"/>
          <p14:tracePt t="10796" x="850900" y="4038600"/>
          <p14:tracePt t="10805" x="857250" y="3987800"/>
          <p14:tracePt t="10813" x="863600" y="3943350"/>
          <p14:tracePt t="10820" x="869950" y="3886200"/>
          <p14:tracePt t="10828" x="876300" y="3835400"/>
          <p14:tracePt t="10837" x="889000" y="3797300"/>
          <p14:tracePt t="10845" x="889000" y="3778250"/>
          <p14:tracePt t="10853" x="895350" y="3740150"/>
          <p14:tracePt t="10860" x="895350" y="3708400"/>
          <p14:tracePt t="10870" x="901700" y="3689350"/>
          <p14:tracePt t="10876" x="908050" y="3670300"/>
          <p14:tracePt t="10887" x="908050" y="3663950"/>
          <p14:tracePt t="10893" x="908050" y="3651250"/>
          <p14:tracePt t="10902" x="914400" y="3644900"/>
          <p14:tracePt t="10909" x="914400" y="3638550"/>
          <p14:tracePt t="10919" x="914400" y="3632200"/>
          <p14:tracePt t="10925" x="920750" y="3625850"/>
          <p14:tracePt t="10936" x="920750" y="3619500"/>
          <p14:tracePt t="10949" x="920750" y="3613150"/>
          <p14:tracePt t="10957" x="920750" y="3606800"/>
          <p14:tracePt t="10973" x="920750" y="3600450"/>
          <p14:tracePt t="10981" x="920750" y="3594100"/>
          <p14:tracePt t="10989" x="920750" y="3587750"/>
          <p14:tracePt t="10997" x="920750" y="3581400"/>
          <p14:tracePt t="11005" x="920750" y="3568700"/>
          <p14:tracePt t="11013" x="920750" y="3549650"/>
          <p14:tracePt t="11021" x="920750" y="3505200"/>
          <p14:tracePt t="11029" x="920750" y="3486150"/>
          <p14:tracePt t="11037" x="920750" y="3467100"/>
          <p14:tracePt t="11045" x="920750" y="3435350"/>
          <p14:tracePt t="11053" x="920750" y="3409950"/>
          <p14:tracePt t="11061" x="920750" y="3390900"/>
          <p14:tracePt t="11070" x="920750" y="3371850"/>
          <p14:tracePt t="11077" x="920750" y="3359150"/>
          <p14:tracePt t="11086" x="920750" y="3352800"/>
          <p14:tracePt t="11093" x="920750" y="3346450"/>
          <p14:tracePt t="11101" x="920750" y="3340100"/>
          <p14:tracePt t="11110" x="914400" y="3340100"/>
          <p14:tracePt t="11502" x="914400" y="3321050"/>
          <p14:tracePt t="11511" x="914400" y="3308350"/>
          <p14:tracePt t="11519" x="914400" y="3289300"/>
          <p14:tracePt t="11527" x="914400" y="3276600"/>
          <p14:tracePt t="11535" x="914400" y="3257550"/>
          <p14:tracePt t="11543" x="914400" y="3244850"/>
          <p14:tracePt t="11551" x="914400" y="3238500"/>
          <p14:tracePt t="11559" x="914400" y="3219450"/>
          <p14:tracePt t="11567" x="914400" y="3200400"/>
          <p14:tracePt t="11576" x="914400" y="3187700"/>
          <p14:tracePt t="11583" x="914400" y="3175000"/>
          <p14:tracePt t="11598" x="914400" y="3168650"/>
          <p14:tracePt t="11601" x="914400" y="3155950"/>
          <p14:tracePt t="11607" x="914400" y="3149600"/>
          <p14:tracePt t="11623" x="914400" y="3143250"/>
          <p14:tracePt t="11647" x="914400" y="3136900"/>
          <p14:tracePt t="11735" x="914400" y="3143250"/>
          <p14:tracePt t="11759" x="914400" y="3149600"/>
          <p14:tracePt t="11768" x="920750" y="3149600"/>
          <p14:tracePt t="11775" x="920750" y="3162300"/>
          <p14:tracePt t="11783" x="933450" y="3175000"/>
          <p14:tracePt t="11792" x="939800" y="3187700"/>
          <p14:tracePt t="11800" x="952500" y="3206750"/>
          <p14:tracePt t="11808" x="958850" y="3232150"/>
          <p14:tracePt t="11816" x="965200" y="3238500"/>
          <p14:tracePt t="11825" x="984250" y="3270250"/>
          <p14:tracePt t="11832" x="996950" y="3282950"/>
          <p14:tracePt t="11839" x="1003300" y="3295650"/>
          <p14:tracePt t="11848" x="1016000" y="3308350"/>
          <p14:tracePt t="11856" x="1035050" y="3327400"/>
          <p14:tracePt t="11864" x="1054100" y="3333750"/>
          <p14:tracePt t="11872" x="1066800" y="3340100"/>
          <p14:tracePt t="11880" x="1092200" y="3346450"/>
          <p14:tracePt t="11888" x="1111250" y="3346450"/>
          <p14:tracePt t="11896" x="1143000" y="3352800"/>
          <p14:tracePt t="11904" x="1174750" y="3352800"/>
          <p14:tracePt t="11912" x="1219200" y="3352800"/>
          <p14:tracePt t="11920" x="1263650" y="3352800"/>
          <p14:tracePt t="11928" x="1314450" y="3352800"/>
          <p14:tracePt t="11936" x="1365250" y="3352800"/>
          <p14:tracePt t="11944" x="1416050" y="3346450"/>
          <p14:tracePt t="11952" x="1466850" y="3340100"/>
          <p14:tracePt t="11960" x="1511300" y="3333750"/>
          <p14:tracePt t="11968" x="1568450" y="3333750"/>
          <p14:tracePt t="11976" x="1619250" y="3327400"/>
          <p14:tracePt t="11984" x="1663700" y="3327400"/>
          <p14:tracePt t="11992" x="1708150" y="3327400"/>
          <p14:tracePt t="12000" x="1727200" y="3327400"/>
          <p14:tracePt t="12009" x="1784350" y="3327400"/>
          <p14:tracePt t="12016" x="1797050" y="3327400"/>
          <p14:tracePt t="12025" x="1847850" y="3327400"/>
          <p14:tracePt t="12032" x="1854200" y="3327400"/>
          <p14:tracePt t="12041" x="1892300" y="3327400"/>
          <p14:tracePt t="12049" x="1905000" y="3327400"/>
          <p14:tracePt t="12058" x="1924050" y="3327400"/>
          <p14:tracePt t="12064" x="1936750" y="3327400"/>
          <p14:tracePt t="12074" x="1955800" y="3327400"/>
          <p14:tracePt t="12081" x="1968500" y="3327400"/>
          <p14:tracePt t="12091" x="1981200" y="3327400"/>
          <p14:tracePt t="12096" x="1993900" y="3327400"/>
          <p14:tracePt t="12107" x="2006600" y="3327400"/>
          <p14:tracePt t="12113" x="2019300" y="3327400"/>
          <p14:tracePt t="12125" x="2025650" y="3327400"/>
          <p14:tracePt t="12130" x="2038350" y="3327400"/>
          <p14:tracePt t="12141" x="2051050" y="3327400"/>
          <p14:tracePt t="12145" x="2057400" y="3327400"/>
          <p14:tracePt t="12158" x="2076450" y="3327400"/>
          <p14:tracePt t="12161" x="2095500" y="3327400"/>
          <p14:tracePt t="12174" x="2114550" y="3327400"/>
          <p14:tracePt t="12178" x="2133600" y="3327400"/>
          <p14:tracePt t="12191" x="2159000" y="3327400"/>
          <p14:tracePt t="12196" x="2184400" y="3327400"/>
          <p14:tracePt t="12209" x="2216150" y="3327400"/>
          <p14:tracePt t="12214" x="2241550" y="3327400"/>
          <p14:tracePt t="12225" x="2273300" y="3327400"/>
          <p14:tracePt t="12229" x="2305050" y="3327400"/>
          <p14:tracePt t="12243" x="2336800" y="3327400"/>
          <p14:tracePt t="12243" x="2368550" y="3327400"/>
          <p14:tracePt t="12250" x="2400300" y="3327400"/>
          <p14:tracePt t="12259" x="2413000" y="3327400"/>
          <p14:tracePt t="12265" x="2438400" y="3327400"/>
          <p14:tracePt t="12277" x="2457450" y="3327400"/>
          <p14:tracePt t="12282" x="2470150" y="3327400"/>
          <p14:tracePt t="12292" x="2482850" y="3327400"/>
          <p14:tracePt t="12298" x="2495550" y="3327400"/>
          <p14:tracePt t="12308" x="2501900" y="3327400"/>
          <p14:tracePt t="12314" x="2508250" y="3321050"/>
          <p14:tracePt t="12325" x="2520950" y="3321050"/>
          <p14:tracePt t="12331" x="2527300" y="3314700"/>
          <p14:tracePt t="12342" x="2533650" y="3308350"/>
          <p14:tracePt t="12348" x="2540000" y="3308350"/>
          <p14:tracePt t="12358" x="2546350" y="3302000"/>
          <p14:tracePt t="12364" x="2559050" y="3302000"/>
          <p14:tracePt t="12375" x="2565400" y="3302000"/>
          <p14:tracePt t="12379" x="2571750" y="3302000"/>
          <p14:tracePt t="12393" x="2578100" y="3302000"/>
          <p14:tracePt t="12399" x="2584450" y="3302000"/>
          <p14:tracePt t="12408" x="2590800" y="3302000"/>
          <p14:tracePt t="12418" x="2597150" y="3302000"/>
          <p14:tracePt t="12426" x="2603500" y="3302000"/>
          <p14:tracePt t="12434" x="2609850" y="3295650"/>
          <p14:tracePt t="12443" x="2616200" y="3295650"/>
          <p14:tracePt t="12450" x="2622550" y="3295650"/>
          <p14:tracePt t="12459" x="2628900" y="3295650"/>
          <p14:tracePt t="12466" x="2635250" y="3295650"/>
          <p14:tracePt t="12477" x="2641600" y="3295650"/>
          <p14:tracePt t="12482" x="2654300" y="3289300"/>
          <p14:tracePt t="12491" x="2660650" y="3289300"/>
          <p14:tracePt t="12498" x="2673350" y="3289300"/>
          <p14:tracePt t="12508" x="2679700" y="3282950"/>
          <p14:tracePt t="12514" x="2686050" y="3282950"/>
          <p14:tracePt t="12524" x="2698750" y="3276600"/>
          <p14:tracePt t="12530" x="2717800" y="3263900"/>
          <p14:tracePt t="12541" x="2724150" y="3263900"/>
          <p14:tracePt t="12546" x="2743200" y="3251200"/>
          <p14:tracePt t="12557" x="2762250" y="3244850"/>
          <p14:tracePt t="12563" x="2774950" y="3232150"/>
          <p14:tracePt t="12574" x="2781300" y="3225800"/>
          <p14:tracePt t="12578" x="2800350" y="3219450"/>
          <p14:tracePt t="12591" x="2813050" y="3213100"/>
          <p14:tracePt t="12594" x="2825750" y="3206750"/>
          <p14:tracePt t="12607" x="2838450" y="3200400"/>
          <p14:tracePt t="12611" x="2851150" y="3200400"/>
          <p14:tracePt t="12624" x="2857500" y="3194050"/>
          <p14:tracePt t="12629" x="2870200" y="3194050"/>
          <p14:tracePt t="12641" x="2870200" y="3187700"/>
          <p14:tracePt t="12645" x="2876550" y="3187700"/>
          <p14:tracePt t="12658" x="2882900" y="3181350"/>
          <p14:tracePt t="12664" x="2889250" y="3181350"/>
          <p14:tracePt t="12677" x="2895600" y="3181350"/>
          <p14:tracePt t="12683" x="2895600" y="3175000"/>
          <p14:tracePt t="12708" x="2901950" y="3175000"/>
          <p14:tracePt t="12714" x="2901950" y="3168650"/>
          <p14:tracePt t="12731" x="2901950" y="3162300"/>
          <p14:tracePt t="12755" x="2901950" y="3155950"/>
          <p14:tracePt t="12762" x="2895600" y="3149600"/>
          <p14:tracePt t="12770" x="2889250" y="3143250"/>
          <p14:tracePt t="12779" x="2870200" y="3130550"/>
          <p14:tracePt t="12787" x="2851150" y="3117850"/>
          <p14:tracePt t="12795" x="2825750" y="3105150"/>
          <p14:tracePt t="12803" x="2787650" y="3086100"/>
          <p14:tracePt t="12811" x="2755900" y="3073400"/>
          <p14:tracePt t="12819" x="2717800" y="3054350"/>
          <p14:tracePt t="12827" x="2673350" y="3041650"/>
          <p14:tracePt t="12836" x="2603500" y="3022600"/>
          <p14:tracePt t="12843" x="2546350" y="3016250"/>
          <p14:tracePt t="12851" x="2482850" y="3003550"/>
          <p14:tracePt t="12859" x="2400300" y="2984500"/>
          <p14:tracePt t="12867" x="2305050" y="2971800"/>
          <p14:tracePt t="12876" x="2216150" y="2952750"/>
          <p14:tracePt t="12883" x="2114550" y="2927350"/>
          <p14:tracePt t="12891" x="2063750" y="2914650"/>
          <p14:tracePt t="12899" x="1987550" y="2895600"/>
          <p14:tracePt t="12907" x="1924050" y="2870200"/>
          <p14:tracePt t="12916" x="1905000" y="2863850"/>
          <p14:tracePt t="12924" x="1860550" y="2844800"/>
          <p14:tracePt t="12931" x="1822450" y="2838450"/>
          <p14:tracePt t="12939" x="1797050" y="2825750"/>
          <p14:tracePt t="12947" x="1778000" y="2813050"/>
          <p14:tracePt t="12958" x="1746250" y="2806700"/>
          <p14:tracePt t="12964" x="1727200" y="2800350"/>
          <p14:tracePt t="12971" x="1708150" y="2794000"/>
          <p14:tracePt t="12980" x="1689100" y="2794000"/>
          <p14:tracePt t="12987" x="1670050" y="2787650"/>
          <p14:tracePt t="12998" x="1651000" y="2787650"/>
          <p14:tracePt t="13003" x="1638300" y="2787650"/>
          <p14:tracePt t="13013" x="1606550" y="2781300"/>
          <p14:tracePt t="13020" x="1593850" y="2781300"/>
          <p14:tracePt t="13030" x="1574800" y="2781300"/>
          <p14:tracePt t="13036" x="1543050" y="2781300"/>
          <p14:tracePt t="13046" x="1536700" y="2774950"/>
          <p14:tracePt t="13052" x="1498600" y="2774950"/>
          <p14:tracePt t="13063" x="1479550" y="2774950"/>
          <p14:tracePt t="13068" x="1460500" y="2768600"/>
          <p14:tracePt t="13080" x="1441450" y="2768600"/>
          <p14:tracePt t="13084" x="1428750" y="2768600"/>
          <p14:tracePt t="13096" x="1409700" y="2768600"/>
          <p14:tracePt t="13100" x="1390650" y="2768600"/>
          <p14:tracePt t="13113" x="1377950" y="2768600"/>
          <p14:tracePt t="13118" x="1358900" y="2768600"/>
          <p14:tracePt t="13130" x="1346200" y="2768600"/>
          <p14:tracePt t="13135" x="1339850" y="2768600"/>
          <p14:tracePt t="13147" x="1327150" y="2768600"/>
          <p14:tracePt t="13152" x="1314450" y="2768600"/>
          <p14:tracePt t="13164" x="1308100" y="2768600"/>
          <p14:tracePt t="13168" x="1301750" y="2774950"/>
          <p14:tracePt t="13182" x="1295400" y="2774950"/>
          <p14:tracePt t="13182" x="1289050" y="2781300"/>
          <p14:tracePt t="13189" x="1276350" y="2781300"/>
          <p14:tracePt t="13200" x="1263650" y="2794000"/>
          <p14:tracePt t="13207" x="1257300" y="2800350"/>
          <p14:tracePt t="13214" x="1244600" y="2806700"/>
          <p14:tracePt t="13221" x="1231900" y="2813050"/>
          <p14:tracePt t="13230" x="1212850" y="2819400"/>
          <p14:tracePt t="13237" x="1206500" y="2825750"/>
          <p14:tracePt t="13247" x="1187450" y="2832100"/>
          <p14:tracePt t="13254" x="1174750" y="2838450"/>
          <p14:tracePt t="13263" x="1162050" y="2851150"/>
          <p14:tracePt t="13268" x="1149350" y="2851150"/>
          <p14:tracePt t="13280" x="1136650" y="2863850"/>
          <p14:tracePt t="13285" x="1123950" y="2863850"/>
          <p14:tracePt t="13298" x="1111250" y="2870200"/>
          <p14:tracePt t="13303" x="1092200" y="2882900"/>
          <p14:tracePt t="13313" x="1079500" y="2889250"/>
          <p14:tracePt t="13316" x="1073150" y="2895600"/>
          <p14:tracePt t="13330" x="1054100" y="2908300"/>
          <p14:tracePt t="13334" x="1041400" y="2914650"/>
          <p14:tracePt t="13346" x="1035050" y="2921000"/>
          <p14:tracePt t="13350" x="1022350" y="2933700"/>
          <p14:tracePt t="13363" x="1009650" y="2940050"/>
          <p14:tracePt t="13368" x="1003300" y="2946400"/>
          <p14:tracePt t="13380" x="996950" y="2952750"/>
          <p14:tracePt t="13386" x="990600" y="2959100"/>
          <p14:tracePt t="13397" x="984250" y="2959100"/>
          <p14:tracePt t="13401" x="977900" y="2965450"/>
          <p14:tracePt t="13415" x="971550" y="2971800"/>
          <p14:tracePt t="13437" x="971550" y="2978150"/>
          <p14:tracePt t="13533" x="977900" y="2971800"/>
          <p14:tracePt t="13590" x="984250" y="2971800"/>
          <p14:tracePt t="13607" x="984250" y="2978150"/>
          <p14:tracePt t="13607" x="984250" y="2990850"/>
          <p14:tracePt t="13627" x="984250" y="3003550"/>
          <p14:tracePt t="13628" x="990600" y="3022600"/>
          <p14:tracePt t="13632" x="996950" y="3041650"/>
          <p14:tracePt t="13637" x="1003300" y="3067050"/>
          <p14:tracePt t="13646" x="1009650" y="3086100"/>
          <p14:tracePt t="13653" x="1009650" y="3111500"/>
          <p14:tracePt t="13662" x="1022350" y="3130550"/>
          <p14:tracePt t="13670" x="1028700" y="3143250"/>
          <p14:tracePt t="13678" x="1047750" y="3181350"/>
          <p14:tracePt t="13685" x="1060450" y="3194050"/>
          <p14:tracePt t="13693" x="1079500" y="3213100"/>
          <p14:tracePt t="13701" x="1098550" y="3225800"/>
          <p14:tracePt t="13710" x="1123950" y="3238500"/>
          <p14:tracePt t="13718" x="1162050" y="3251200"/>
          <p14:tracePt t="13726" x="1212850" y="3263900"/>
          <p14:tracePt t="13735" x="1270000" y="3270250"/>
          <p14:tracePt t="13743" x="1346200" y="3276600"/>
          <p14:tracePt t="13751" x="1435100" y="3276600"/>
          <p14:tracePt t="13758" x="1619250" y="3276600"/>
          <p14:tracePt t="13767" x="1765300" y="3276600"/>
          <p14:tracePt t="13774" x="1936750" y="3276600"/>
          <p14:tracePt t="13784" x="2127250" y="3257550"/>
          <p14:tracePt t="13790" x="2317750" y="3251200"/>
          <p14:tracePt t="13800" x="2400300" y="3251200"/>
          <p14:tracePt t="13806" x="2559050" y="3251200"/>
          <p14:tracePt t="13817" x="2622550" y="3251200"/>
          <p14:tracePt t="13823" x="2730500" y="3251200"/>
          <p14:tracePt t="13834" x="2813050" y="3251200"/>
          <p14:tracePt t="13838" x="2876550" y="3251200"/>
          <p14:tracePt t="13851" x="2895600" y="3251200"/>
          <p14:tracePt t="13855" x="2933700" y="3251200"/>
          <p14:tracePt t="13868" x="2952750" y="3251200"/>
          <p14:tracePt t="13872" x="2971800" y="3251200"/>
          <p14:tracePt t="13885" x="2984500" y="3251200"/>
          <p14:tracePt t="13890" x="2990850" y="3257550"/>
          <p14:tracePt t="14151" x="2990850" y="3263900"/>
          <p14:tracePt t="14159" x="2990850" y="3333750"/>
          <p14:tracePt t="14167" x="2990850" y="3416300"/>
          <p14:tracePt t="14175" x="2978150" y="3702050"/>
          <p14:tracePt t="14184" x="2965450" y="3829050"/>
          <p14:tracePt t="14191" x="2927350" y="4286250"/>
          <p14:tracePt t="14199" x="2901950" y="4432300"/>
          <p14:tracePt t="14207" x="2870200" y="4730750"/>
          <p14:tracePt t="14215" x="2819400" y="5048250"/>
          <p14:tracePt t="14224" x="2781300" y="5327650"/>
          <p14:tracePt t="14231" x="2730500" y="5626100"/>
          <p14:tracePt t="14240" x="2692400" y="5911850"/>
          <p14:tracePt t="14247" x="2660650" y="6197600"/>
          <p14:tracePt t="14257" x="2635250" y="6451600"/>
          <p14:tracePt t="14263" x="2609850" y="6692900"/>
          <p14:tracePt t="14328" x="7137400" y="127000"/>
          <p14:tracePt t="14336" x="7124700" y="254000"/>
          <p14:tracePt t="14345" x="7124700" y="349250"/>
          <p14:tracePt t="14352" x="7105650" y="431800"/>
          <p14:tracePt t="14360" x="7105650" y="514350"/>
          <p14:tracePt t="14369" x="7105650" y="603250"/>
          <p14:tracePt t="14376" x="7105650" y="685800"/>
          <p14:tracePt t="14384" x="7092950" y="768350"/>
          <p14:tracePt t="14392" x="7092950" y="863600"/>
          <p14:tracePt t="14400" x="7092950" y="952500"/>
          <p14:tracePt t="14408" x="7080250" y="1022350"/>
          <p14:tracePt t="14416" x="7080250" y="1117600"/>
          <p14:tracePt t="14425" x="7080250" y="1200150"/>
          <p14:tracePt t="14432" x="7067550" y="1301750"/>
          <p14:tracePt t="14441" x="7067550" y="1397000"/>
          <p14:tracePt t="14449" x="7067550" y="1479550"/>
          <p14:tracePt t="14456" x="7054850" y="1549400"/>
          <p14:tracePt t="14464" x="7035800" y="1619250"/>
          <p14:tracePt t="14472" x="7035800" y="1651000"/>
          <p14:tracePt t="14480" x="7023100" y="1689100"/>
          <p14:tracePt t="14488" x="7010400" y="1720850"/>
          <p14:tracePt t="14496" x="7010400" y="1746250"/>
          <p14:tracePt t="14504" x="6997700" y="1758950"/>
          <p14:tracePt t="14512" x="6985000" y="1758950"/>
          <p14:tracePt t="14521" x="6985000" y="1771650"/>
          <p14:tracePt t="14536" x="6965950" y="1771650"/>
          <p14:tracePt t="14546" x="6965950" y="1733550"/>
          <p14:tracePt t="14552" x="6965950" y="1689100"/>
          <p14:tracePt t="14564" x="6965950" y="1663700"/>
          <p14:tracePt t="14570" x="6965950" y="1631950"/>
          <p14:tracePt t="14576" x="6965950" y="1606550"/>
          <p14:tracePt t="14584" x="6965950" y="1581150"/>
          <p14:tracePt t="14593" x="6965950" y="1549400"/>
          <p14:tracePt t="14601" x="6965950" y="1536700"/>
          <p14:tracePt t="14610" x="6953250" y="1524000"/>
          <p14:tracePt t="14617" x="6953250" y="1511300"/>
          <p14:tracePt t="14633" x="6940550" y="1511300"/>
          <p14:tracePt t="14641" x="6940550" y="1492250"/>
          <p14:tracePt t="14650" x="6940550" y="1479550"/>
          <p14:tracePt t="14657" x="6940550" y="1466850"/>
          <p14:tracePt t="14665" x="6927850" y="1441450"/>
          <p14:tracePt t="14673" x="6927850" y="1409700"/>
          <p14:tracePt t="14681" x="6927850" y="1371600"/>
          <p14:tracePt t="14690" x="6927850" y="1314450"/>
          <p14:tracePt t="14697" x="6927850" y="1244600"/>
          <p14:tracePt t="14706" x="6927850" y="1174750"/>
          <p14:tracePt t="14713" x="6927850" y="1104900"/>
          <p14:tracePt t="14721" x="6927850" y="1022350"/>
          <p14:tracePt t="14731" x="6940550" y="977900"/>
          <p14:tracePt t="14738" x="6953250" y="920750"/>
          <p14:tracePt t="14745" x="6965950" y="863600"/>
          <p14:tracePt t="14754" x="6965950" y="825500"/>
          <p14:tracePt t="14762" x="6965950" y="793750"/>
          <p14:tracePt t="14770" x="6985000" y="781050"/>
          <p14:tracePt t="14785" x="6985000" y="768350"/>
          <p14:tracePt t="14817" x="6953250" y="768350"/>
          <p14:tracePt t="14825" x="6883400" y="793750"/>
          <p14:tracePt t="14834" x="6826250" y="850900"/>
          <p14:tracePt t="14842" x="6731000" y="933450"/>
          <p14:tracePt t="14852" x="6604000" y="1047750"/>
          <p14:tracePt t="14858" x="6356350" y="1270000"/>
          <p14:tracePt t="14867" x="6159500" y="1479550"/>
          <p14:tracePt t="14873" x="5937250" y="1720850"/>
          <p14:tracePt t="14883" x="5822950" y="1841500"/>
          <p14:tracePt t="14891" x="5613400" y="2070100"/>
          <p14:tracePt t="14898" x="5391150" y="2279650"/>
          <p14:tracePt t="14905" x="5207000" y="2444750"/>
          <p14:tracePt t="14914" x="5137150" y="2514600"/>
          <p14:tracePt t="14922" x="4984750" y="2641600"/>
          <p14:tracePt t="14931" x="4876800" y="2724150"/>
          <p14:tracePt t="14938" x="4775200" y="2806700"/>
          <p14:tracePt t="14946" x="4737100" y="2838450"/>
          <p14:tracePt t="14954" x="4679950" y="2876550"/>
          <p14:tracePt t="14962" x="4622800" y="2921000"/>
          <p14:tracePt t="14973" x="4552950" y="2978150"/>
          <p14:tracePt t="14978" x="4508500" y="3016250"/>
          <p14:tracePt t="14986" x="4483100" y="3048000"/>
          <p14:tracePt t="14994" x="4457700" y="3086100"/>
          <p14:tracePt t="15002" x="4425950" y="3130550"/>
          <p14:tracePt t="15011" x="4400550" y="3187700"/>
          <p14:tracePt t="15018" x="4356100" y="3225800"/>
          <p14:tracePt t="15026" x="4343400" y="3282950"/>
          <p14:tracePt t="15034" x="4318000" y="3308350"/>
          <p14:tracePt t="15042" x="4298950" y="3352800"/>
          <p14:tracePt t="15052" x="4273550" y="3397250"/>
          <p14:tracePt t="15060" x="4260850" y="3422650"/>
          <p14:tracePt t="15068" x="4248150" y="3448050"/>
          <p14:tracePt t="15075" x="4229100" y="3460750"/>
          <p14:tracePt t="15084" x="4216400" y="3479800"/>
          <p14:tracePt t="15091" x="4216400" y="3492500"/>
          <p14:tracePt t="15101" x="4203700" y="3505200"/>
          <p14:tracePt t="15363" x="4203700" y="3492500"/>
          <p14:tracePt t="15371" x="4229100" y="3479800"/>
          <p14:tracePt t="15379" x="4273550" y="3448050"/>
          <p14:tracePt t="15387" x="4330700" y="3409950"/>
          <p14:tracePt t="15398" x="4387850" y="3365500"/>
          <p14:tracePt t="15403" x="4457700" y="3327400"/>
          <p14:tracePt t="15414" x="4508500" y="3282950"/>
          <p14:tracePt t="15419" x="4565650" y="3257550"/>
          <p14:tracePt t="15427" x="4610100" y="3238500"/>
          <p14:tracePt t="15436" x="4648200" y="3225800"/>
          <p14:tracePt t="15446" x="4692650" y="3225800"/>
          <p14:tracePt t="15452" x="4718050" y="3225800"/>
          <p14:tracePt t="15459" x="4749800" y="3225800"/>
          <p14:tracePt t="15469" x="4762500" y="3225800"/>
          <p14:tracePt t="15476" x="4787900" y="3238500"/>
          <p14:tracePt t="15484" x="4806950" y="3308350"/>
          <p14:tracePt t="15491" x="4819650" y="3492500"/>
          <p14:tracePt t="15500" x="4819650" y="3689350"/>
          <p14:tracePt t="15507" x="4787900" y="3994150"/>
          <p14:tracePt t="15517" x="4705350" y="4343400"/>
          <p14:tracePt t="15524" x="4578350" y="4806950"/>
          <p14:tracePt t="15531" x="4425950" y="5264150"/>
          <p14:tracePt t="15541" x="4229100" y="5740400"/>
          <p14:tracePt t="15548" x="4051300" y="6216650"/>
          <p14:tracePt t="15559" x="3867150" y="6635750"/>
          <p14:tracePt t="15565" x="3771900" y="6813550"/>
          <p14:tracePt t="17167"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751A-3028-C04E-BBCD-CC6F4D24464B}"/>
              </a:ext>
            </a:extLst>
          </p:cNvPr>
          <p:cNvSpPr>
            <a:spLocks noGrp="1"/>
          </p:cNvSpPr>
          <p:nvPr>
            <p:ph type="title"/>
          </p:nvPr>
        </p:nvSpPr>
        <p:spPr/>
        <p:txBody>
          <a:bodyPr/>
          <a:lstStyle/>
          <a:p>
            <a:r>
              <a:rPr lang="en-US" dirty="0"/>
              <a:t>Results of Random Forest Classifier Prediction Model</a:t>
            </a:r>
          </a:p>
        </p:txBody>
      </p:sp>
      <p:sp>
        <p:nvSpPr>
          <p:cNvPr id="4" name="Text Placeholder 3">
            <a:extLst>
              <a:ext uri="{FF2B5EF4-FFF2-40B4-BE49-F238E27FC236}">
                <a16:creationId xmlns:a16="http://schemas.microsoft.com/office/drawing/2014/main" id="{2E3E12F9-B267-A140-9290-5E1041DCD9EA}"/>
              </a:ext>
            </a:extLst>
          </p:cNvPr>
          <p:cNvSpPr>
            <a:spLocks noGrp="1"/>
          </p:cNvSpPr>
          <p:nvPr>
            <p:ph type="body" idx="1"/>
          </p:nvPr>
        </p:nvSpPr>
        <p:spPr/>
        <p:txBody>
          <a:bodyPr/>
          <a:lstStyle/>
          <a:p>
            <a:r>
              <a:rPr lang="en-US" dirty="0"/>
              <a:t>Less Variables</a:t>
            </a:r>
          </a:p>
        </p:txBody>
      </p:sp>
      <p:sp>
        <p:nvSpPr>
          <p:cNvPr id="6" name="Text Placeholder 5">
            <a:extLst>
              <a:ext uri="{FF2B5EF4-FFF2-40B4-BE49-F238E27FC236}">
                <a16:creationId xmlns:a16="http://schemas.microsoft.com/office/drawing/2014/main" id="{1EBDBDDB-A35F-D94E-A1E6-149A0164F41C}"/>
              </a:ext>
            </a:extLst>
          </p:cNvPr>
          <p:cNvSpPr>
            <a:spLocks noGrp="1"/>
          </p:cNvSpPr>
          <p:nvPr>
            <p:ph type="body" sz="quarter" idx="3"/>
          </p:nvPr>
        </p:nvSpPr>
        <p:spPr/>
        <p:txBody>
          <a:bodyPr/>
          <a:lstStyle/>
          <a:p>
            <a:r>
              <a:rPr lang="en-US" dirty="0"/>
              <a:t>More Variables</a:t>
            </a:r>
          </a:p>
        </p:txBody>
      </p:sp>
      <p:sp>
        <p:nvSpPr>
          <p:cNvPr id="8" name="TextBox 7">
            <a:extLst>
              <a:ext uri="{FF2B5EF4-FFF2-40B4-BE49-F238E27FC236}">
                <a16:creationId xmlns:a16="http://schemas.microsoft.com/office/drawing/2014/main" id="{0505DD01-097C-B346-8326-815ABCD1A559}"/>
              </a:ext>
            </a:extLst>
          </p:cNvPr>
          <p:cNvSpPr txBox="1"/>
          <p:nvPr/>
        </p:nvSpPr>
        <p:spPr>
          <a:xfrm>
            <a:off x="882869" y="2890345"/>
            <a:ext cx="5097517" cy="369332"/>
          </a:xfrm>
          <a:prstGeom prst="rect">
            <a:avLst/>
          </a:prstGeom>
          <a:noFill/>
        </p:spPr>
        <p:txBody>
          <a:bodyPr wrap="square" rtlCol="0">
            <a:spAutoFit/>
          </a:bodyPr>
          <a:lstStyle/>
          <a:p>
            <a:r>
              <a:rPr lang="en-US" dirty="0"/>
              <a:t>Accuracy  =  0.6867</a:t>
            </a:r>
          </a:p>
        </p:txBody>
      </p:sp>
      <p:sp>
        <p:nvSpPr>
          <p:cNvPr id="11" name="TextBox 10">
            <a:extLst>
              <a:ext uri="{FF2B5EF4-FFF2-40B4-BE49-F238E27FC236}">
                <a16:creationId xmlns:a16="http://schemas.microsoft.com/office/drawing/2014/main" id="{66473C5C-8085-D14D-8AC0-B2995FE2124B}"/>
              </a:ext>
            </a:extLst>
          </p:cNvPr>
          <p:cNvSpPr txBox="1"/>
          <p:nvPr/>
        </p:nvSpPr>
        <p:spPr>
          <a:xfrm>
            <a:off x="6523735" y="2890345"/>
            <a:ext cx="5097517" cy="369332"/>
          </a:xfrm>
          <a:prstGeom prst="rect">
            <a:avLst/>
          </a:prstGeom>
          <a:noFill/>
        </p:spPr>
        <p:txBody>
          <a:bodyPr wrap="square" rtlCol="0">
            <a:spAutoFit/>
          </a:bodyPr>
          <a:lstStyle/>
          <a:p>
            <a:r>
              <a:rPr lang="en-US" dirty="0"/>
              <a:t>Accuracy = 0.6867</a:t>
            </a:r>
          </a:p>
        </p:txBody>
      </p:sp>
      <p:pic>
        <p:nvPicPr>
          <p:cNvPr id="10242" name="Picture 2">
            <a:extLst>
              <a:ext uri="{FF2B5EF4-FFF2-40B4-BE49-F238E27FC236}">
                <a16:creationId xmlns:a16="http://schemas.microsoft.com/office/drawing/2014/main" id="{03F4E5DD-6E1B-D14C-91D6-F50BA9F02F78}"/>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970343" y="3345757"/>
            <a:ext cx="4614102" cy="293528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EBC1D21-1B06-3141-AEBC-BE8252344CFF}"/>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6607555" y="3345757"/>
            <a:ext cx="4614102" cy="2935287"/>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3F4E168E-6307-B944-AF8F-E6EC2D6B05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42505348"/>
      </p:ext>
    </p:extLst>
  </p:cSld>
  <p:clrMapOvr>
    <a:masterClrMapping/>
  </p:clrMapOvr>
  <mc:AlternateContent xmlns:mc="http://schemas.openxmlformats.org/markup-compatibility/2006">
    <mc:Choice xmlns:p14="http://schemas.microsoft.com/office/powerpoint/2010/main" Requires="p14">
      <p:transition spd="slow" p14:dur="2000" advTm="34585"/>
    </mc:Choice>
    <mc:Fallback>
      <p:transition spd="slow" advTm="34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751A-3028-C04E-BBCD-CC6F4D24464B}"/>
              </a:ext>
            </a:extLst>
          </p:cNvPr>
          <p:cNvSpPr>
            <a:spLocks noGrp="1"/>
          </p:cNvSpPr>
          <p:nvPr>
            <p:ph type="title"/>
          </p:nvPr>
        </p:nvSpPr>
        <p:spPr/>
        <p:txBody>
          <a:bodyPr/>
          <a:lstStyle/>
          <a:p>
            <a:r>
              <a:rPr lang="en-US" dirty="0"/>
              <a:t>Results of Decision Tree Classifier Prediction Model</a:t>
            </a:r>
          </a:p>
        </p:txBody>
      </p:sp>
      <p:sp>
        <p:nvSpPr>
          <p:cNvPr id="4" name="Text Placeholder 3">
            <a:extLst>
              <a:ext uri="{FF2B5EF4-FFF2-40B4-BE49-F238E27FC236}">
                <a16:creationId xmlns:a16="http://schemas.microsoft.com/office/drawing/2014/main" id="{2E3E12F9-B267-A140-9290-5E1041DCD9EA}"/>
              </a:ext>
            </a:extLst>
          </p:cNvPr>
          <p:cNvSpPr>
            <a:spLocks noGrp="1"/>
          </p:cNvSpPr>
          <p:nvPr>
            <p:ph type="body" idx="1"/>
          </p:nvPr>
        </p:nvSpPr>
        <p:spPr/>
        <p:txBody>
          <a:bodyPr/>
          <a:lstStyle/>
          <a:p>
            <a:r>
              <a:rPr lang="en-US" dirty="0"/>
              <a:t>Less Variables</a:t>
            </a:r>
          </a:p>
        </p:txBody>
      </p:sp>
      <p:sp>
        <p:nvSpPr>
          <p:cNvPr id="6" name="Text Placeholder 5">
            <a:extLst>
              <a:ext uri="{FF2B5EF4-FFF2-40B4-BE49-F238E27FC236}">
                <a16:creationId xmlns:a16="http://schemas.microsoft.com/office/drawing/2014/main" id="{1EBDBDDB-A35F-D94E-A1E6-149A0164F41C}"/>
              </a:ext>
            </a:extLst>
          </p:cNvPr>
          <p:cNvSpPr>
            <a:spLocks noGrp="1"/>
          </p:cNvSpPr>
          <p:nvPr>
            <p:ph type="body" sz="quarter" idx="3"/>
          </p:nvPr>
        </p:nvSpPr>
        <p:spPr/>
        <p:txBody>
          <a:bodyPr/>
          <a:lstStyle/>
          <a:p>
            <a:r>
              <a:rPr lang="en-US" dirty="0"/>
              <a:t>More Variables</a:t>
            </a:r>
          </a:p>
        </p:txBody>
      </p:sp>
      <p:sp>
        <p:nvSpPr>
          <p:cNvPr id="8" name="TextBox 7">
            <a:extLst>
              <a:ext uri="{FF2B5EF4-FFF2-40B4-BE49-F238E27FC236}">
                <a16:creationId xmlns:a16="http://schemas.microsoft.com/office/drawing/2014/main" id="{0505DD01-097C-B346-8326-815ABCD1A559}"/>
              </a:ext>
            </a:extLst>
          </p:cNvPr>
          <p:cNvSpPr txBox="1"/>
          <p:nvPr/>
        </p:nvSpPr>
        <p:spPr>
          <a:xfrm>
            <a:off x="882869" y="2890345"/>
            <a:ext cx="5097517" cy="369332"/>
          </a:xfrm>
          <a:prstGeom prst="rect">
            <a:avLst/>
          </a:prstGeom>
          <a:noFill/>
        </p:spPr>
        <p:txBody>
          <a:bodyPr wrap="square" rtlCol="0">
            <a:spAutoFit/>
          </a:bodyPr>
          <a:lstStyle/>
          <a:p>
            <a:r>
              <a:rPr lang="en-US" dirty="0"/>
              <a:t>Accuracy  =  0.6408</a:t>
            </a:r>
          </a:p>
        </p:txBody>
      </p:sp>
      <p:sp>
        <p:nvSpPr>
          <p:cNvPr id="11" name="TextBox 10">
            <a:extLst>
              <a:ext uri="{FF2B5EF4-FFF2-40B4-BE49-F238E27FC236}">
                <a16:creationId xmlns:a16="http://schemas.microsoft.com/office/drawing/2014/main" id="{66473C5C-8085-D14D-8AC0-B2995FE2124B}"/>
              </a:ext>
            </a:extLst>
          </p:cNvPr>
          <p:cNvSpPr txBox="1"/>
          <p:nvPr/>
        </p:nvSpPr>
        <p:spPr>
          <a:xfrm>
            <a:off x="6523735" y="2890345"/>
            <a:ext cx="5097517" cy="369332"/>
          </a:xfrm>
          <a:prstGeom prst="rect">
            <a:avLst/>
          </a:prstGeom>
          <a:noFill/>
        </p:spPr>
        <p:txBody>
          <a:bodyPr wrap="square" rtlCol="0">
            <a:spAutoFit/>
          </a:bodyPr>
          <a:lstStyle/>
          <a:p>
            <a:r>
              <a:rPr lang="en-US" dirty="0"/>
              <a:t>Accuracy = 0.6396</a:t>
            </a:r>
          </a:p>
        </p:txBody>
      </p:sp>
      <p:pic>
        <p:nvPicPr>
          <p:cNvPr id="11266" name="Picture 2">
            <a:extLst>
              <a:ext uri="{FF2B5EF4-FFF2-40B4-BE49-F238E27FC236}">
                <a16:creationId xmlns:a16="http://schemas.microsoft.com/office/drawing/2014/main" id="{E42A77D4-9E6A-424A-B61B-F8DA237ABA59}"/>
              </a:ext>
            </a:extLst>
          </p:cNvPr>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bwMode="auto">
          <a:xfrm>
            <a:off x="6660348" y="3363125"/>
            <a:ext cx="4508516" cy="293528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5BF07B9-C79B-DA4D-B346-0F07D5DBB0E6}"/>
              </a:ext>
            </a:extLst>
          </p:cNvPr>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1023136" y="3363125"/>
            <a:ext cx="4508516" cy="2935287"/>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952EA639-086A-3948-8C81-3CBB6752B0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2469279"/>
      </p:ext>
    </p:extLst>
  </p:cSld>
  <p:clrMapOvr>
    <a:masterClrMapping/>
  </p:clrMapOvr>
  <mc:AlternateContent xmlns:mc="http://schemas.openxmlformats.org/markup-compatibility/2006">
    <mc:Choice xmlns:p14="http://schemas.microsoft.com/office/powerpoint/2010/main" Requires="p14">
      <p:transition spd="slow" p14:dur="2000" advTm="39166"/>
    </mc:Choice>
    <mc:Fallback>
      <p:transition spd="slow" advTm="39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0576-F13E-E242-9FD0-65DF83121ECE}"/>
              </a:ext>
            </a:extLst>
          </p:cNvPr>
          <p:cNvSpPr>
            <a:spLocks noGrp="1"/>
          </p:cNvSpPr>
          <p:nvPr>
            <p:ph type="title"/>
          </p:nvPr>
        </p:nvSpPr>
        <p:spPr/>
        <p:txBody>
          <a:bodyPr/>
          <a:lstStyle/>
          <a:p>
            <a:r>
              <a:rPr lang="en-US" dirty="0"/>
              <a:t>What does this mean?</a:t>
            </a:r>
          </a:p>
        </p:txBody>
      </p:sp>
      <p:sp>
        <p:nvSpPr>
          <p:cNvPr id="3" name="Content Placeholder 2">
            <a:extLst>
              <a:ext uri="{FF2B5EF4-FFF2-40B4-BE49-F238E27FC236}">
                <a16:creationId xmlns:a16="http://schemas.microsoft.com/office/drawing/2014/main" id="{920176E5-1D63-A747-A18B-AB9F423E55B8}"/>
              </a:ext>
            </a:extLst>
          </p:cNvPr>
          <p:cNvSpPr>
            <a:spLocks noGrp="1"/>
          </p:cNvSpPr>
          <p:nvPr>
            <p:ph idx="1"/>
          </p:nvPr>
        </p:nvSpPr>
        <p:spPr/>
        <p:txBody>
          <a:bodyPr/>
          <a:lstStyle/>
          <a:p>
            <a:r>
              <a:rPr lang="en-US" dirty="0"/>
              <a:t>Based on the results here, it seems as though we get similar results here when using more variables. Using principles of Occam’s Razor we will use the results of less variables to prevent overfitting</a:t>
            </a:r>
          </a:p>
          <a:p>
            <a:r>
              <a:rPr lang="en-US" dirty="0"/>
              <a:t>Logistic Regression and Random Forest Classifier seem to be the best classifiers for this dataset</a:t>
            </a:r>
          </a:p>
          <a:p>
            <a:r>
              <a:rPr lang="en-US" dirty="0"/>
              <a:t>Decision tree classifier was rather underwhelming in comparison to the other two here</a:t>
            </a:r>
          </a:p>
        </p:txBody>
      </p:sp>
      <p:pic>
        <p:nvPicPr>
          <p:cNvPr id="4" name="Audio 3">
            <a:hlinkClick r:id="" action="ppaction://media"/>
            <a:extLst>
              <a:ext uri="{FF2B5EF4-FFF2-40B4-BE49-F238E27FC236}">
                <a16:creationId xmlns:a16="http://schemas.microsoft.com/office/drawing/2014/main" id="{2DBEF49B-75C3-4A48-81CB-35215DB3AB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17490885"/>
      </p:ext>
    </p:extLst>
  </p:cSld>
  <p:clrMapOvr>
    <a:masterClrMapping/>
  </p:clrMapOvr>
  <mc:AlternateContent xmlns:mc="http://schemas.openxmlformats.org/markup-compatibility/2006">
    <mc:Choice xmlns:p14="http://schemas.microsoft.com/office/powerpoint/2010/main" Requires="p14">
      <p:transition spd="slow" p14:dur="2000" advTm="78772"/>
    </mc:Choice>
    <mc:Fallback>
      <p:transition spd="slow" advTm="78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715B-C5F6-3D4D-98E2-1E0FADFA1AF6}"/>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3CBA0BCD-BD37-C344-B9AE-491F3B04049A}"/>
              </a:ext>
            </a:extLst>
          </p:cNvPr>
          <p:cNvSpPr>
            <a:spLocks noGrp="1"/>
          </p:cNvSpPr>
          <p:nvPr>
            <p:ph type="body" idx="1"/>
          </p:nvPr>
        </p:nvSpPr>
        <p:spPr/>
        <p:txBody>
          <a:bodyPr/>
          <a:lstStyle/>
          <a:p>
            <a:r>
              <a:rPr lang="en-US" dirty="0"/>
              <a:t>Rankings</a:t>
            </a:r>
          </a:p>
        </p:txBody>
      </p:sp>
      <p:sp>
        <p:nvSpPr>
          <p:cNvPr id="5" name="Content Placeholder 4">
            <a:extLst>
              <a:ext uri="{FF2B5EF4-FFF2-40B4-BE49-F238E27FC236}">
                <a16:creationId xmlns:a16="http://schemas.microsoft.com/office/drawing/2014/main" id="{EFFAF6FE-45AA-4C44-AFEC-A0C508A7B87B}"/>
              </a:ext>
            </a:extLst>
          </p:cNvPr>
          <p:cNvSpPr>
            <a:spLocks noGrp="1"/>
          </p:cNvSpPr>
          <p:nvPr>
            <p:ph sz="half" idx="2"/>
          </p:nvPr>
        </p:nvSpPr>
        <p:spPr/>
        <p:txBody>
          <a:bodyPr/>
          <a:lstStyle/>
          <a:p>
            <a:r>
              <a:rPr lang="en-US" dirty="0"/>
              <a:t>The Elo system for ranking games appears rather successful</a:t>
            </a:r>
          </a:p>
          <a:p>
            <a:r>
              <a:rPr lang="en-US" dirty="0"/>
              <a:t>Consistently ranking the eventual national champion rather high</a:t>
            </a:r>
          </a:p>
          <a:p>
            <a:r>
              <a:rPr lang="en-US" dirty="0"/>
              <a:t>Helped to create a rather accurate predictive model</a:t>
            </a:r>
          </a:p>
        </p:txBody>
      </p:sp>
      <p:sp>
        <p:nvSpPr>
          <p:cNvPr id="6" name="Text Placeholder 5">
            <a:extLst>
              <a:ext uri="{FF2B5EF4-FFF2-40B4-BE49-F238E27FC236}">
                <a16:creationId xmlns:a16="http://schemas.microsoft.com/office/drawing/2014/main" id="{80B0768B-2F92-8549-BC7D-722371CB2983}"/>
              </a:ext>
            </a:extLst>
          </p:cNvPr>
          <p:cNvSpPr>
            <a:spLocks noGrp="1"/>
          </p:cNvSpPr>
          <p:nvPr>
            <p:ph type="body" sz="quarter" idx="3"/>
          </p:nvPr>
        </p:nvSpPr>
        <p:spPr/>
        <p:txBody>
          <a:bodyPr/>
          <a:lstStyle/>
          <a:p>
            <a:r>
              <a:rPr lang="en-US" dirty="0"/>
              <a:t>Predicting Games</a:t>
            </a:r>
          </a:p>
        </p:txBody>
      </p:sp>
      <p:sp>
        <p:nvSpPr>
          <p:cNvPr id="7" name="Content Placeholder 6">
            <a:extLst>
              <a:ext uri="{FF2B5EF4-FFF2-40B4-BE49-F238E27FC236}">
                <a16:creationId xmlns:a16="http://schemas.microsoft.com/office/drawing/2014/main" id="{7BE9175F-405B-CD41-B59C-778A8DF3E439}"/>
              </a:ext>
            </a:extLst>
          </p:cNvPr>
          <p:cNvSpPr>
            <a:spLocks noGrp="1"/>
          </p:cNvSpPr>
          <p:nvPr>
            <p:ph sz="quarter" idx="4"/>
          </p:nvPr>
        </p:nvSpPr>
        <p:spPr/>
        <p:txBody>
          <a:bodyPr/>
          <a:lstStyle/>
          <a:p>
            <a:r>
              <a:rPr lang="en-US" dirty="0"/>
              <a:t>Predicting the margin is difficult, and would require features I didn’t have</a:t>
            </a:r>
          </a:p>
          <a:p>
            <a:pPr lvl="1"/>
            <a:r>
              <a:rPr lang="en-US" dirty="0"/>
              <a:t>Linear Regression and Support Vector Regressor</a:t>
            </a:r>
          </a:p>
          <a:p>
            <a:pPr lvl="1"/>
            <a:r>
              <a:rPr lang="en-US" dirty="0"/>
              <a:t>Random Forest Regressor</a:t>
            </a:r>
          </a:p>
          <a:p>
            <a:r>
              <a:rPr lang="en-US" dirty="0"/>
              <a:t>Predicting outright winner with just the rankings system was effective</a:t>
            </a:r>
          </a:p>
          <a:p>
            <a:pPr lvl="1"/>
            <a:r>
              <a:rPr lang="en-US" dirty="0"/>
              <a:t>Logistic Regression and Random Forest Classifier</a:t>
            </a:r>
          </a:p>
        </p:txBody>
      </p:sp>
      <p:pic>
        <p:nvPicPr>
          <p:cNvPr id="3" name="Audio 2">
            <a:hlinkClick r:id="" action="ppaction://media"/>
            <a:extLst>
              <a:ext uri="{FF2B5EF4-FFF2-40B4-BE49-F238E27FC236}">
                <a16:creationId xmlns:a16="http://schemas.microsoft.com/office/drawing/2014/main" id="{5E8AD4D9-AEC4-B646-A633-04BC2583E1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08340975"/>
      </p:ext>
    </p:extLst>
  </p:cSld>
  <p:clrMapOvr>
    <a:masterClrMapping/>
  </p:clrMapOvr>
  <mc:AlternateContent xmlns:mc="http://schemas.openxmlformats.org/markup-compatibility/2006">
    <mc:Choice xmlns:p14="http://schemas.microsoft.com/office/powerpoint/2010/main" Requires="p14">
      <p:transition spd="slow" p14:dur="2000" advTm="130751"/>
    </mc:Choice>
    <mc:Fallback>
      <p:transition spd="slow" advTm="130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36483-01F2-584E-869B-0886139D3398}"/>
              </a:ext>
            </a:extLst>
          </p:cNvPr>
          <p:cNvSpPr>
            <a:spLocks noGrp="1"/>
          </p:cNvSpPr>
          <p:nvPr>
            <p:ph type="title"/>
          </p:nvPr>
        </p:nvSpPr>
        <p:spPr>
          <a:xfrm>
            <a:off x="581192" y="702156"/>
            <a:ext cx="11029616" cy="1013800"/>
          </a:xfrm>
        </p:spPr>
        <p:txBody>
          <a:bodyPr>
            <a:normAutofit/>
          </a:bodyPr>
          <a:lstStyle/>
          <a:p>
            <a:r>
              <a:rPr lang="en-US">
                <a:solidFill>
                  <a:srgbClr val="FFFFFF"/>
                </a:solidFill>
              </a:rPr>
              <a:t>College Football Today</a:t>
            </a:r>
          </a:p>
        </p:txBody>
      </p:sp>
      <p:grpSp>
        <p:nvGrpSpPr>
          <p:cNvPr id="14" name="Group 13">
            <a:extLst>
              <a:ext uri="{FF2B5EF4-FFF2-40B4-BE49-F238E27FC236}">
                <a16:creationId xmlns:a16="http://schemas.microsoft.com/office/drawing/2014/main" id="{0707D684-ABCB-401C-869A-D03BBC0607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47A5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47A5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47A51"/>
            </a:solidFill>
            <a:ln>
              <a:noFill/>
            </a:ln>
            <a:effectLst/>
          </p:spPr>
          <p:style>
            <a:lnRef idx="1">
              <a:schemeClr val="accent1"/>
            </a:lnRef>
            <a:fillRef idx="3">
              <a:schemeClr val="accent1"/>
            </a:fillRef>
            <a:effectRef idx="2">
              <a:schemeClr val="accent1"/>
            </a:effectRef>
            <a:fontRef idx="minor">
              <a:schemeClr val="lt1"/>
            </a:fontRef>
          </p:style>
        </p:sp>
      </p:grpSp>
      <p:sp>
        <p:nvSpPr>
          <p:cNvPr id="19" name="Rectangle 18">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aces out on a football">
            <a:extLst>
              <a:ext uri="{FF2B5EF4-FFF2-40B4-BE49-F238E27FC236}">
                <a16:creationId xmlns:a16="http://schemas.microsoft.com/office/drawing/2014/main" id="{85363E1D-D029-2941-B3BB-A61066BFB6BE}"/>
              </a:ext>
            </a:extLst>
          </p:cNvPr>
          <p:cNvPicPr>
            <a:picLocks noChangeAspect="1"/>
          </p:cNvPicPr>
          <p:nvPr/>
        </p:nvPicPr>
        <p:blipFill rotWithShape="1">
          <a:blip r:embed="rId5"/>
          <a:srcRect l="4183" r="5385" b="1"/>
          <a:stretch/>
        </p:blipFill>
        <p:spPr>
          <a:xfrm>
            <a:off x="657225" y="2361056"/>
            <a:ext cx="4962525" cy="3649219"/>
          </a:xfrm>
          <a:prstGeom prst="rect">
            <a:avLst/>
          </a:prstGeom>
        </p:spPr>
      </p:pic>
      <p:sp>
        <p:nvSpPr>
          <p:cNvPr id="4" name="Text Placeholder 3">
            <a:extLst>
              <a:ext uri="{FF2B5EF4-FFF2-40B4-BE49-F238E27FC236}">
                <a16:creationId xmlns:a16="http://schemas.microsoft.com/office/drawing/2014/main" id="{5413C84B-B228-174C-A734-F95D1A5F349A}"/>
              </a:ext>
            </a:extLst>
          </p:cNvPr>
          <p:cNvSpPr>
            <a:spLocks noGrp="1"/>
          </p:cNvSpPr>
          <p:nvPr>
            <p:ph idx="1"/>
          </p:nvPr>
        </p:nvSpPr>
        <p:spPr>
          <a:xfrm>
            <a:off x="6335805" y="2180496"/>
            <a:ext cx="5275001" cy="4045683"/>
          </a:xfrm>
        </p:spPr>
        <p:txBody>
          <a:bodyPr>
            <a:normAutofit/>
          </a:bodyPr>
          <a:lstStyle/>
          <a:p>
            <a:pPr>
              <a:buClr>
                <a:srgbClr val="947A51"/>
              </a:buClr>
            </a:pPr>
            <a:r>
              <a:rPr lang="en-US" dirty="0"/>
              <a:t>130 Football Bowl Subdivision (FBS) teams</a:t>
            </a:r>
          </a:p>
          <a:p>
            <a:pPr lvl="1">
              <a:buClr>
                <a:srgbClr val="947A51"/>
              </a:buClr>
            </a:pPr>
            <a:r>
              <a:rPr lang="en-US" dirty="0"/>
              <a:t>Lower divisions of teams as well</a:t>
            </a:r>
          </a:p>
          <a:p>
            <a:pPr>
              <a:buClr>
                <a:srgbClr val="947A51"/>
              </a:buClr>
            </a:pPr>
            <a:r>
              <a:rPr lang="en-US" dirty="0"/>
              <a:t>Playoff of the top 4 teams</a:t>
            </a:r>
          </a:p>
          <a:p>
            <a:pPr>
              <a:buClr>
                <a:srgbClr val="947A51"/>
              </a:buClr>
            </a:pPr>
            <a:r>
              <a:rPr lang="en-US" dirty="0"/>
              <a:t>Playoff rankings released every Tuesday</a:t>
            </a:r>
          </a:p>
          <a:p>
            <a:pPr lvl="1">
              <a:buClr>
                <a:srgbClr val="947A51"/>
              </a:buClr>
            </a:pPr>
            <a:r>
              <a:rPr lang="en-US" dirty="0"/>
              <a:t>Top 25 teams</a:t>
            </a:r>
          </a:p>
          <a:p>
            <a:pPr>
              <a:buClr>
                <a:srgbClr val="947A51"/>
              </a:buClr>
            </a:pPr>
            <a:r>
              <a:rPr lang="en-US" dirty="0"/>
              <a:t>Playoff committee = 13 members</a:t>
            </a:r>
          </a:p>
          <a:p>
            <a:pPr lvl="1">
              <a:buClr>
                <a:srgbClr val="947A51"/>
              </a:buClr>
            </a:pPr>
            <a:r>
              <a:rPr lang="en-US" dirty="0"/>
              <a:t>Current and former players, coaches, and athletic directors</a:t>
            </a:r>
          </a:p>
          <a:p>
            <a:pPr lvl="1">
              <a:buClr>
                <a:srgbClr val="947A51"/>
              </a:buClr>
            </a:pPr>
            <a:r>
              <a:rPr lang="en-US" dirty="0"/>
              <a:t>Remove the bias!</a:t>
            </a:r>
          </a:p>
          <a:p>
            <a:pPr>
              <a:buClr>
                <a:srgbClr val="947A51"/>
              </a:buClr>
            </a:pPr>
            <a:endParaRPr lang="en-US" dirty="0"/>
          </a:p>
        </p:txBody>
      </p:sp>
      <p:pic>
        <p:nvPicPr>
          <p:cNvPr id="5" name="Audio 4">
            <a:hlinkClick r:id="" action="ppaction://media"/>
            <a:extLst>
              <a:ext uri="{FF2B5EF4-FFF2-40B4-BE49-F238E27FC236}">
                <a16:creationId xmlns:a16="http://schemas.microsoft.com/office/drawing/2014/main" id="{A31F0AD0-1015-8242-9152-15769FC67F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66630111"/>
      </p:ext>
    </p:extLst>
  </p:cSld>
  <p:clrMapOvr>
    <a:masterClrMapping/>
  </p:clrMapOvr>
  <mc:AlternateContent xmlns:mc="http://schemas.openxmlformats.org/markup-compatibility/2006">
    <mc:Choice xmlns:p14="http://schemas.microsoft.com/office/powerpoint/2010/main" Requires="p14">
      <p:transition spd="slow" p14:dur="2000" advTm="71359"/>
    </mc:Choice>
    <mc:Fallback>
      <p:transition spd="slow" advTm="71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695A-9C6D-CB48-8327-68A24B99AEA9}"/>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6F14E48-733B-0D41-9273-5844A66A9FDF}"/>
              </a:ext>
            </a:extLst>
          </p:cNvPr>
          <p:cNvSpPr>
            <a:spLocks noGrp="1"/>
          </p:cNvSpPr>
          <p:nvPr>
            <p:ph idx="1"/>
          </p:nvPr>
        </p:nvSpPr>
        <p:spPr/>
        <p:txBody>
          <a:bodyPr/>
          <a:lstStyle/>
          <a:p>
            <a:r>
              <a:rPr lang="en-US" dirty="0"/>
              <a:t>I’d like to acknowledge </a:t>
            </a:r>
            <a:r>
              <a:rPr lang="en-US" dirty="0" err="1"/>
              <a:t>Deependra</a:t>
            </a:r>
            <a:r>
              <a:rPr lang="en-US" dirty="0"/>
              <a:t> </a:t>
            </a:r>
            <a:r>
              <a:rPr lang="en-US" dirty="0" err="1"/>
              <a:t>Dhakal</a:t>
            </a:r>
            <a:r>
              <a:rPr lang="en-US" dirty="0"/>
              <a:t> for the peer reviews throughout this process</a:t>
            </a:r>
          </a:p>
          <a:p>
            <a:r>
              <a:rPr lang="en-US" dirty="0"/>
              <a:t>I’d like to thank </a:t>
            </a:r>
            <a:r>
              <a:rPr lang="en-US" dirty="0" err="1"/>
              <a:t>Fadi</a:t>
            </a:r>
            <a:r>
              <a:rPr lang="en-US" dirty="0"/>
              <a:t> </a:t>
            </a:r>
            <a:r>
              <a:rPr lang="en-US" dirty="0" err="1"/>
              <a:t>Alsaleem</a:t>
            </a:r>
            <a:r>
              <a:rPr lang="en-US" dirty="0"/>
              <a:t> for being the professor to help through this project</a:t>
            </a:r>
          </a:p>
        </p:txBody>
      </p:sp>
      <p:pic>
        <p:nvPicPr>
          <p:cNvPr id="4" name="Audio 3">
            <a:hlinkClick r:id="" action="ppaction://media"/>
            <a:extLst>
              <a:ext uri="{FF2B5EF4-FFF2-40B4-BE49-F238E27FC236}">
                <a16:creationId xmlns:a16="http://schemas.microsoft.com/office/drawing/2014/main" id="{BC6C662B-F5F7-F941-BCEF-463B9EB3DD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83035952"/>
      </p:ext>
    </p:extLst>
  </p:cSld>
  <p:clrMapOvr>
    <a:masterClrMapping/>
  </p:clrMapOvr>
  <mc:AlternateContent xmlns:mc="http://schemas.openxmlformats.org/markup-compatibility/2006">
    <mc:Choice xmlns:p14="http://schemas.microsoft.com/office/powerpoint/2010/main" Requires="p14">
      <p:transition spd="slow" p14:dur="2000" advTm="16001"/>
    </mc:Choice>
    <mc:Fallback>
      <p:transition spd="slow" advTm="16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BF6F2-783A-A541-9B88-71824EFBF9F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E3726B5-D8B3-8747-AD75-58687B600E27}"/>
              </a:ext>
            </a:extLst>
          </p:cNvPr>
          <p:cNvSpPr>
            <a:spLocks noGrp="1"/>
          </p:cNvSpPr>
          <p:nvPr>
            <p:ph idx="1"/>
          </p:nvPr>
        </p:nvSpPr>
        <p:spPr/>
        <p:txBody>
          <a:bodyPr/>
          <a:lstStyle/>
          <a:p>
            <a:r>
              <a:rPr lang="en-US" dirty="0">
                <a:hlinkClick r:id="rId4"/>
              </a:rPr>
              <a:t>https://collegefootballdata.com/</a:t>
            </a:r>
            <a:r>
              <a:rPr lang="en-US" dirty="0"/>
              <a:t> </a:t>
            </a:r>
          </a:p>
          <a:p>
            <a:r>
              <a:rPr lang="en-US" dirty="0">
                <a:hlinkClick r:id="rId5"/>
              </a:rPr>
              <a:t>https://collegefootballplayoff.com/sports/2016/9/30/overview.aspx</a:t>
            </a:r>
            <a:r>
              <a:rPr lang="en-US" dirty="0"/>
              <a:t> </a:t>
            </a:r>
          </a:p>
          <a:p>
            <a:r>
              <a:rPr lang="en-US" dirty="0">
                <a:hlinkClick r:id="rId6"/>
              </a:rPr>
              <a:t>https://medium.com/purple-theory/what-is-elo-rating-c4eb7a9061e0</a:t>
            </a:r>
            <a:r>
              <a:rPr lang="en-US" dirty="0"/>
              <a:t> </a:t>
            </a:r>
          </a:p>
          <a:p>
            <a:r>
              <a:rPr lang="en-US" dirty="0">
                <a:hlinkClick r:id="rId7"/>
              </a:rPr>
              <a:t>https://www.ncaa.com/news/football/article/college-football-national-championship-history</a:t>
            </a:r>
            <a:r>
              <a:rPr lang="en-US" dirty="0"/>
              <a:t> </a:t>
            </a:r>
          </a:p>
          <a:p>
            <a:r>
              <a:rPr lang="en-US" dirty="0">
                <a:hlinkClick r:id="rId8"/>
              </a:rPr>
              <a:t>https://www.theonlycolors.com/2020/9/29/21492301/vegas-always-knows-a-mathematical-deep-dive</a:t>
            </a:r>
            <a:r>
              <a:rPr lang="en-US" dirty="0"/>
              <a:t> </a:t>
            </a:r>
          </a:p>
        </p:txBody>
      </p:sp>
      <p:pic>
        <p:nvPicPr>
          <p:cNvPr id="4" name="Audio 3">
            <a:hlinkClick r:id="" action="ppaction://media"/>
            <a:extLst>
              <a:ext uri="{FF2B5EF4-FFF2-40B4-BE49-F238E27FC236}">
                <a16:creationId xmlns:a16="http://schemas.microsoft.com/office/drawing/2014/main" id="{42230D48-661B-0E47-8AF1-214827DBA2A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34400277"/>
      </p:ext>
    </p:extLst>
  </p:cSld>
  <p:clrMapOvr>
    <a:masterClrMapping/>
  </p:clrMapOvr>
  <mc:AlternateContent xmlns:mc="http://schemas.openxmlformats.org/markup-compatibility/2006">
    <mc:Choice xmlns:p14="http://schemas.microsoft.com/office/powerpoint/2010/main" Requires="p14">
      <p:transition spd="slow" p14:dur="2000" advTm="5389"/>
    </mc:Choice>
    <mc:Fallback>
      <p:transition spd="slow" advTm="5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046C-6C3A-504D-A67C-C8106EBA31EF}"/>
              </a:ext>
            </a:extLst>
          </p:cNvPr>
          <p:cNvSpPr>
            <a:spLocks noGrp="1"/>
          </p:cNvSpPr>
          <p:nvPr>
            <p:ph type="title"/>
          </p:nvPr>
        </p:nvSpPr>
        <p:spPr/>
        <p:txBody>
          <a:bodyPr/>
          <a:lstStyle/>
          <a:p>
            <a:r>
              <a:rPr lang="en-US" dirty="0"/>
              <a:t>How we can help</a:t>
            </a:r>
          </a:p>
        </p:txBody>
      </p:sp>
      <p:sp>
        <p:nvSpPr>
          <p:cNvPr id="4" name="Text Placeholder 3">
            <a:extLst>
              <a:ext uri="{FF2B5EF4-FFF2-40B4-BE49-F238E27FC236}">
                <a16:creationId xmlns:a16="http://schemas.microsoft.com/office/drawing/2014/main" id="{E368A65A-BF9D-C74C-8CE1-68EB0E6CEFAC}"/>
              </a:ext>
            </a:extLst>
          </p:cNvPr>
          <p:cNvSpPr>
            <a:spLocks noGrp="1"/>
          </p:cNvSpPr>
          <p:nvPr>
            <p:ph type="body" idx="1"/>
          </p:nvPr>
        </p:nvSpPr>
        <p:spPr/>
        <p:txBody>
          <a:bodyPr/>
          <a:lstStyle/>
          <a:p>
            <a:r>
              <a:rPr lang="en-US" dirty="0"/>
              <a:t>Unbiased Rankings</a:t>
            </a:r>
          </a:p>
        </p:txBody>
      </p:sp>
      <p:sp>
        <p:nvSpPr>
          <p:cNvPr id="5" name="Content Placeholder 4">
            <a:extLst>
              <a:ext uri="{FF2B5EF4-FFF2-40B4-BE49-F238E27FC236}">
                <a16:creationId xmlns:a16="http://schemas.microsoft.com/office/drawing/2014/main" id="{91A80627-AE92-D341-BA9D-700BC9A07698}"/>
              </a:ext>
            </a:extLst>
          </p:cNvPr>
          <p:cNvSpPr>
            <a:spLocks noGrp="1"/>
          </p:cNvSpPr>
          <p:nvPr>
            <p:ph sz="half" idx="2"/>
          </p:nvPr>
        </p:nvSpPr>
        <p:spPr/>
        <p:txBody>
          <a:bodyPr/>
          <a:lstStyle/>
          <a:p>
            <a:r>
              <a:rPr lang="en-US" dirty="0"/>
              <a:t>Create a results-based ranking </a:t>
            </a:r>
          </a:p>
          <a:p>
            <a:r>
              <a:rPr lang="en-US" dirty="0"/>
              <a:t>Should be unbiased</a:t>
            </a:r>
          </a:p>
          <a:p>
            <a:r>
              <a:rPr lang="en-US" dirty="0"/>
              <a:t>Value head-to-head results</a:t>
            </a:r>
          </a:p>
        </p:txBody>
      </p:sp>
      <p:sp>
        <p:nvSpPr>
          <p:cNvPr id="6" name="Text Placeholder 5">
            <a:extLst>
              <a:ext uri="{FF2B5EF4-FFF2-40B4-BE49-F238E27FC236}">
                <a16:creationId xmlns:a16="http://schemas.microsoft.com/office/drawing/2014/main" id="{50C0AB41-13BA-7542-9E80-C0DC75A32412}"/>
              </a:ext>
            </a:extLst>
          </p:cNvPr>
          <p:cNvSpPr>
            <a:spLocks noGrp="1"/>
          </p:cNvSpPr>
          <p:nvPr>
            <p:ph type="body" sz="quarter" idx="3"/>
          </p:nvPr>
        </p:nvSpPr>
        <p:spPr/>
        <p:txBody>
          <a:bodyPr/>
          <a:lstStyle/>
          <a:p>
            <a:r>
              <a:rPr lang="en-US" dirty="0"/>
              <a:t>Predict Outcomes of Games</a:t>
            </a:r>
          </a:p>
        </p:txBody>
      </p:sp>
      <p:sp>
        <p:nvSpPr>
          <p:cNvPr id="7" name="Content Placeholder 6">
            <a:extLst>
              <a:ext uri="{FF2B5EF4-FFF2-40B4-BE49-F238E27FC236}">
                <a16:creationId xmlns:a16="http://schemas.microsoft.com/office/drawing/2014/main" id="{80F56D6A-8296-B04E-8DE2-45485105EE57}"/>
              </a:ext>
            </a:extLst>
          </p:cNvPr>
          <p:cNvSpPr>
            <a:spLocks noGrp="1"/>
          </p:cNvSpPr>
          <p:nvPr>
            <p:ph sz="quarter" idx="4"/>
          </p:nvPr>
        </p:nvSpPr>
        <p:spPr/>
        <p:txBody>
          <a:bodyPr/>
          <a:lstStyle/>
          <a:p>
            <a:r>
              <a:rPr lang="en-US" dirty="0"/>
              <a:t>Determine the outcome of games</a:t>
            </a:r>
          </a:p>
          <a:p>
            <a:r>
              <a:rPr lang="en-US" dirty="0"/>
              <a:t>Have better games for the end of the season playoff</a:t>
            </a:r>
          </a:p>
          <a:p>
            <a:r>
              <a:rPr lang="en-US" dirty="0"/>
              <a:t>Determine the best teams</a:t>
            </a:r>
          </a:p>
        </p:txBody>
      </p:sp>
      <p:pic>
        <p:nvPicPr>
          <p:cNvPr id="3" name="Audio 2">
            <a:hlinkClick r:id="" action="ppaction://media"/>
            <a:extLst>
              <a:ext uri="{FF2B5EF4-FFF2-40B4-BE49-F238E27FC236}">
                <a16:creationId xmlns:a16="http://schemas.microsoft.com/office/drawing/2014/main" id="{09551697-FA99-5B4C-853B-66C8BE81B8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17653554"/>
      </p:ext>
    </p:extLst>
  </p:cSld>
  <p:clrMapOvr>
    <a:masterClrMapping/>
  </p:clrMapOvr>
  <mc:AlternateContent xmlns:mc="http://schemas.openxmlformats.org/markup-compatibility/2006">
    <mc:Choice xmlns:p14="http://schemas.microsoft.com/office/powerpoint/2010/main" Requires="p14">
      <p:transition spd="slow" p14:dur="2000" advTm="58728"/>
    </mc:Choice>
    <mc:Fallback>
      <p:transition spd="slow" advTm="58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6564-F07B-C740-A030-8C6215B95058}"/>
              </a:ext>
            </a:extLst>
          </p:cNvPr>
          <p:cNvSpPr>
            <a:spLocks noGrp="1"/>
          </p:cNvSpPr>
          <p:nvPr>
            <p:ph type="title"/>
          </p:nvPr>
        </p:nvSpPr>
        <p:spPr>
          <a:xfrm>
            <a:off x="959157" y="1113764"/>
            <a:ext cx="3269749" cy="4624327"/>
          </a:xfrm>
        </p:spPr>
        <p:txBody>
          <a:bodyPr anchor="ctr">
            <a:normAutofit/>
          </a:bodyPr>
          <a:lstStyle/>
          <a:p>
            <a:r>
              <a:rPr lang="en-US" sz="3200">
                <a:solidFill>
                  <a:srgbClr val="FFFFFF"/>
                </a:solidFill>
              </a:rPr>
              <a:t>Building the Ranking System</a:t>
            </a:r>
          </a:p>
        </p:txBody>
      </p:sp>
      <p:graphicFrame>
        <p:nvGraphicFramePr>
          <p:cNvPr id="23" name="Content Placeholder 2">
            <a:extLst>
              <a:ext uri="{FF2B5EF4-FFF2-40B4-BE49-F238E27FC236}">
                <a16:creationId xmlns:a16="http://schemas.microsoft.com/office/drawing/2014/main" id="{64580E71-A819-42F4-A459-ABFC918450CA}"/>
              </a:ext>
            </a:extLst>
          </p:cNvPr>
          <p:cNvGraphicFramePr>
            <a:graphicFrameLocks noGrp="1"/>
          </p:cNvGraphicFramePr>
          <p:nvPr>
            <p:ph idx="1"/>
          </p:nvPr>
        </p:nvGraphicFramePr>
        <p:xfrm>
          <a:off x="5155905" y="1113764"/>
          <a:ext cx="6108179" cy="46243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10">
            <a:extLst>
              <a:ext uri="{FF2B5EF4-FFF2-40B4-BE49-F238E27FC236}">
                <a16:creationId xmlns:a16="http://schemas.microsoft.com/office/drawing/2014/main" id="{65AD0A70-5DC1-BB45-876D-81D94E6DBF86}"/>
              </a:ext>
            </a:extLst>
          </p:cNvPr>
          <p:cNvPicPr>
            <a:picLocks noChangeAspect="1"/>
          </p:cNvPicPr>
          <p:nvPr/>
        </p:nvPicPr>
        <p:blipFill>
          <a:blip r:embed="rId10"/>
          <a:stretch>
            <a:fillRect/>
          </a:stretch>
        </p:blipFill>
        <p:spPr>
          <a:xfrm>
            <a:off x="5155905" y="485678"/>
            <a:ext cx="2628900" cy="304800"/>
          </a:xfrm>
          <a:prstGeom prst="rect">
            <a:avLst/>
          </a:prstGeom>
        </p:spPr>
      </p:pic>
      <p:pic>
        <p:nvPicPr>
          <p:cNvPr id="15" name="Audio 14">
            <a:hlinkClick r:id="" action="ppaction://media"/>
            <a:extLst>
              <a:ext uri="{FF2B5EF4-FFF2-40B4-BE49-F238E27FC236}">
                <a16:creationId xmlns:a16="http://schemas.microsoft.com/office/drawing/2014/main" id="{A11248A5-968D-8D41-A313-8C8D50CAFE5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89695979"/>
      </p:ext>
    </p:extLst>
  </p:cSld>
  <p:clrMapOvr>
    <a:masterClrMapping/>
  </p:clrMapOvr>
  <mc:AlternateContent xmlns:mc="http://schemas.openxmlformats.org/markup-compatibility/2006">
    <mc:Choice xmlns:p14="http://schemas.microsoft.com/office/powerpoint/2010/main" Requires="p14">
      <p:transition spd="slow" p14:dur="2000" advTm="107458"/>
    </mc:Choice>
    <mc:Fallback>
      <p:transition spd="slow" advTm="10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34783" x="3130550" y="6762750"/>
          <p14:tracePt t="34784" x="4495800" y="4133850"/>
          <p14:tracePt t="34785" x="4737100" y="3644900"/>
          <p14:tracePt t="34797" x="4927600" y="3225800"/>
          <p14:tracePt t="34806" x="4997450" y="3060700"/>
          <p14:tracePt t="34814" x="5194300" y="2711450"/>
          <p14:tracePt t="34823" x="5346700" y="2400300"/>
          <p14:tracePt t="34829" x="5505450" y="2139950"/>
          <p14:tracePt t="34842" x="5626100" y="1930400"/>
          <p14:tracePt t="34842" x="5670550" y="1841500"/>
          <p14:tracePt t="34850" x="5765800" y="1689100"/>
          <p14:tracePt t="34858" x="5835650" y="1593850"/>
          <p14:tracePt t="34866" x="5905500" y="1492250"/>
          <p14:tracePt t="34874" x="5949950" y="1441450"/>
          <p14:tracePt t="34887" x="5962650" y="1409700"/>
          <p14:tracePt t="34893" x="6019800" y="1352550"/>
          <p14:tracePt t="34907" x="6045200" y="1314450"/>
          <p14:tracePt t="34907" x="6076950" y="1270000"/>
          <p14:tracePt t="34916" x="6102350" y="1244600"/>
          <p14:tracePt t="34922" x="6115050" y="1212850"/>
          <p14:tracePt t="34930" x="6146800" y="1187450"/>
          <p14:tracePt t="34938" x="6159500" y="1162050"/>
          <p14:tracePt t="34946" x="6184900" y="1130300"/>
          <p14:tracePt t="34954" x="6197600" y="1104900"/>
          <p14:tracePt t="34967" x="6216650" y="1092200"/>
          <p14:tracePt t="34975" x="6229350" y="1073150"/>
          <p14:tracePt t="34988" x="6242050" y="1060450"/>
          <p14:tracePt t="35002" x="6242050" y="1047750"/>
          <p14:tracePt t="35010" x="6254750" y="1047750"/>
          <p14:tracePt t="35098" x="6242050" y="1047750"/>
          <p14:tracePt t="35106" x="6242050" y="1035050"/>
          <p14:tracePt t="35114" x="6229350" y="1035050"/>
          <p14:tracePt t="35124" x="6216650" y="1035050"/>
          <p14:tracePt t="35131" x="6184900" y="1022350"/>
          <p14:tracePt t="35140" x="6172200" y="1022350"/>
          <p14:tracePt t="35147" x="6146800" y="1003300"/>
          <p14:tracePt t="35156" x="6102350" y="990600"/>
          <p14:tracePt t="35163" x="6089650" y="977900"/>
          <p14:tracePt t="35171" x="6045200" y="977900"/>
          <p14:tracePt t="35179" x="6019800" y="952500"/>
          <p14:tracePt t="35187" x="5975350" y="952500"/>
          <p14:tracePt t="35195" x="5949950" y="933450"/>
          <p14:tracePt t="35203" x="5924550" y="920750"/>
          <p14:tracePt t="35212" x="5892800" y="920750"/>
          <p14:tracePt t="35219" x="5867400" y="920750"/>
          <p14:tracePt t="35229" x="5835650" y="908050"/>
          <p14:tracePt t="35235" x="5810250" y="908050"/>
          <p14:tracePt t="35244" x="5784850" y="908050"/>
          <p14:tracePt t="35251" x="5753100" y="908050"/>
          <p14:tracePt t="35261" x="5740400" y="908050"/>
          <p14:tracePt t="35268" x="5715000" y="908050"/>
          <p14:tracePt t="35278" x="5695950" y="908050"/>
          <p14:tracePt t="35283" x="5670550" y="908050"/>
          <p14:tracePt t="35296" x="5657850" y="908050"/>
          <p14:tracePt t="35300" x="5626100" y="908050"/>
          <p14:tracePt t="35311" x="5613400" y="908050"/>
          <p14:tracePt t="35316" x="5600700" y="908050"/>
          <p14:tracePt t="35328" x="5588000" y="908050"/>
          <p14:tracePt t="35334" x="5556250" y="908050"/>
          <p14:tracePt t="35346" x="5543550" y="908050"/>
          <p14:tracePt t="35351" x="5530850" y="908050"/>
          <p14:tracePt t="35364" x="5505450" y="908050"/>
          <p14:tracePt t="35365" x="5473700" y="908050"/>
          <p14:tracePt t="35372" x="5461000" y="908050"/>
          <p14:tracePt t="35380" x="5435600" y="908050"/>
          <p14:tracePt t="35389" x="5416550" y="908050"/>
          <p14:tracePt t="35397" x="5403850" y="908050"/>
          <p14:tracePt t="35404" x="5378450" y="908050"/>
          <p14:tracePt t="35413" x="5365750" y="920750"/>
          <p14:tracePt t="35422" x="5334000" y="920750"/>
          <p14:tracePt t="35433" x="5321300" y="920750"/>
          <p14:tracePt t="35445" x="5308600" y="920750"/>
          <p14:tracePt t="35453" x="5295900" y="920750"/>
          <p14:tracePt t="35465" x="5276850" y="920750"/>
          <p14:tracePt t="35472" x="5264150" y="920750"/>
          <p14:tracePt t="35485" x="5251450" y="920750"/>
          <p14:tracePt t="35492" x="5238750" y="920750"/>
          <p14:tracePt t="35511" x="5226050" y="920750"/>
          <p14:tracePt t="35518" x="5207000" y="920750"/>
          <p14:tracePt t="35525" x="5207000" y="908050"/>
          <p14:tracePt t="35548" x="5194300" y="908050"/>
          <p14:tracePt t="35564" x="5181600" y="908050"/>
          <p14:tracePt t="35572" x="5181600" y="895350"/>
          <p14:tracePt t="35596" x="5168900" y="895350"/>
          <p14:tracePt t="35612" x="5168900" y="882650"/>
          <p14:tracePt t="35629" x="5156200" y="882650"/>
          <p14:tracePt t="35682" x="5156200" y="863600"/>
          <p14:tracePt t="35902" x="5168900" y="863600"/>
          <p14:tracePt t="35919" x="5194300" y="863600"/>
          <p14:tracePt t="35923" x="5226050" y="863600"/>
          <p14:tracePt t="35942" x="5251450" y="863600"/>
          <p14:tracePt t="35964" x="5321300" y="863600"/>
          <p14:tracePt t="35966" x="5365750" y="863600"/>
          <p14:tracePt t="35969" x="5391150" y="863600"/>
          <p14:tracePt t="35987" x="5448300" y="863600"/>
          <p14:tracePt t="36007" x="5543550" y="863600"/>
          <p14:tracePt t="36013" x="5575300" y="863600"/>
          <p14:tracePt t="36030" x="5645150" y="863600"/>
          <p14:tracePt t="36051" x="5715000" y="863600"/>
          <p14:tracePt t="36056" x="5727700" y="863600"/>
          <p14:tracePt t="36074" x="5753100" y="850900"/>
          <p14:tracePt t="36095" x="5810250" y="850900"/>
          <p14:tracePt t="36101" x="5822950" y="850900"/>
          <p14:tracePt t="36118" x="5854700" y="850900"/>
          <p14:tracePt t="36139" x="5892800" y="850900"/>
          <p14:tracePt t="36144" x="5924550" y="850900"/>
          <p14:tracePt t="36167" x="5962650" y="850900"/>
          <p14:tracePt t="36183" x="6019800" y="838200"/>
          <p14:tracePt t="36201" x="6045200" y="838200"/>
          <p14:tracePt t="36217" x="6102350" y="838200"/>
          <p14:tracePt t="36233" x="6146800" y="825500"/>
          <p14:tracePt t="36250" x="6184900" y="825500"/>
          <p14:tracePt t="36268" x="6242050" y="825500"/>
          <p14:tracePt t="36283" x="6267450" y="825500"/>
          <p14:tracePt t="36300" x="6324600" y="825500"/>
          <p14:tracePt t="36317" x="6369050" y="825500"/>
          <p14:tracePt t="36334" x="6394450" y="825500"/>
          <p14:tracePt t="36352" x="6438900" y="825500"/>
          <p14:tracePt t="36367" x="6464300" y="825500"/>
          <p14:tracePt t="36383" x="6496050" y="825500"/>
          <p14:tracePt t="36400" x="6508750" y="825500"/>
          <p14:tracePt t="36423" x="6521450" y="825500"/>
          <p14:tracePt t="36433" x="6534150" y="825500"/>
          <p14:tracePt t="36450" x="6565900" y="825500"/>
          <p14:tracePt t="36467" x="6578600" y="838200"/>
          <p14:tracePt t="36483" x="6591300" y="838200"/>
          <p14:tracePt t="36500" x="6616700" y="838200"/>
          <p14:tracePt t="36517" x="6648450" y="838200"/>
          <p14:tracePt t="36533" x="6673850" y="838200"/>
          <p14:tracePt t="36550" x="6705600" y="838200"/>
          <p14:tracePt t="36567" x="6731000" y="838200"/>
          <p14:tracePt t="36583" x="6756400" y="838200"/>
          <p14:tracePt t="36600" x="6788150" y="838200"/>
          <p14:tracePt t="36617" x="6813550" y="838200"/>
          <p14:tracePt t="36634" x="6845300" y="838200"/>
          <p14:tracePt t="36650" x="6870700" y="838200"/>
          <p14:tracePt t="36667" x="6896100" y="838200"/>
          <p14:tracePt t="36683" x="6927850" y="838200"/>
          <p14:tracePt t="36700" x="6953250" y="838200"/>
          <p14:tracePt t="36716" x="6997700" y="838200"/>
          <p14:tracePt t="36733" x="7023100" y="838200"/>
          <p14:tracePt t="36751" x="7067550" y="838200"/>
          <p14:tracePt t="36768" x="7092950" y="838200"/>
          <p14:tracePt t="36783" x="7124700" y="838200"/>
          <p14:tracePt t="36800" x="7150100" y="838200"/>
          <p14:tracePt t="36817" x="7175500" y="838200"/>
          <p14:tracePt t="36833" x="7207250" y="838200"/>
          <p14:tracePt t="36850" x="7219950" y="838200"/>
          <p14:tracePt t="36867" x="7245350" y="838200"/>
          <p14:tracePt t="36883" x="7277100" y="838200"/>
          <p14:tracePt t="36900" x="7302500" y="838200"/>
          <p14:tracePt t="36917" x="7334250" y="838200"/>
          <p14:tracePt t="36933" x="7359650" y="838200"/>
          <p14:tracePt t="36950" x="7372350" y="838200"/>
          <p14:tracePt t="36967" x="7385050" y="838200"/>
          <p14:tracePt t="36983" x="7404100" y="838200"/>
          <p14:tracePt t="37017" x="7416800" y="838200"/>
          <p14:tracePt t="37050" x="7429500" y="838200"/>
          <p14:tracePt t="37514" x="7429500" y="850900"/>
          <p14:tracePt t="37522" x="7499350" y="952500"/>
          <p14:tracePt t="37530" x="7581900" y="1092200"/>
          <p14:tracePt t="37537" x="7804150" y="1409700"/>
          <p14:tracePt t="37548" x="8115300" y="1860550"/>
          <p14:tracePt t="37553" x="8293100" y="2108200"/>
          <p14:tracePt t="37564" x="8909050" y="3016250"/>
          <p14:tracePt t="37570" x="9315450" y="3632200"/>
          <p14:tracePt t="37578" x="9734550" y="4273550"/>
          <p14:tracePt t="37587" x="10153650" y="4914900"/>
          <p14:tracePt t="37597" x="10350500" y="5226050"/>
          <p14:tracePt t="37603" x="10725150" y="5854700"/>
          <p14:tracePt t="37610" x="11074400" y="6413500"/>
          <p14:tracePt t="38878" x="10795000" y="6743700"/>
          <p14:tracePt t="38885" x="11144250" y="6369050"/>
          <p14:tracePt t="38894" x="11366500" y="6102350"/>
          <p14:tracePt t="38901" x="11493500" y="5975350"/>
          <p14:tracePt t="38909" x="11747500" y="5727700"/>
          <p14:tracePt t="38918" x="11995150" y="5486400"/>
          <p14:tracePt t="40712"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487957E-25A8-9140-BA7E-CEED548A1882}"/>
              </a:ext>
            </a:extLst>
          </p:cNvPr>
          <p:cNvSpPr>
            <a:spLocks noGrp="1"/>
          </p:cNvSpPr>
          <p:nvPr>
            <p:ph type="title"/>
          </p:nvPr>
        </p:nvSpPr>
        <p:spPr>
          <a:xfrm>
            <a:off x="601255" y="702156"/>
            <a:ext cx="3409783" cy="1013800"/>
          </a:xfrm>
        </p:spPr>
        <p:txBody>
          <a:bodyPr>
            <a:normAutofit/>
          </a:bodyPr>
          <a:lstStyle/>
          <a:p>
            <a:r>
              <a:rPr lang="en-US" dirty="0"/>
              <a:t>Results of Ranking system</a:t>
            </a:r>
          </a:p>
        </p:txBody>
      </p:sp>
      <p:sp>
        <p:nvSpPr>
          <p:cNvPr id="16" name="Rectangle 15">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1D7141"/>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04670B29-1ABD-4729-AEB6-F65F099119A7}"/>
              </a:ext>
            </a:extLst>
          </p:cNvPr>
          <p:cNvSpPr>
            <a:spLocks noGrp="1"/>
          </p:cNvSpPr>
          <p:nvPr>
            <p:ph idx="1"/>
          </p:nvPr>
        </p:nvSpPr>
        <p:spPr>
          <a:xfrm>
            <a:off x="601255" y="1964168"/>
            <a:ext cx="3409782" cy="4036582"/>
          </a:xfrm>
        </p:spPr>
        <p:txBody>
          <a:bodyPr>
            <a:normAutofit/>
          </a:bodyPr>
          <a:lstStyle/>
          <a:p>
            <a:r>
              <a:rPr lang="en-US" dirty="0">
                <a:solidFill>
                  <a:schemeClr val="bg1"/>
                </a:solidFill>
              </a:rPr>
              <a:t>Top 25 teams</a:t>
            </a:r>
          </a:p>
          <a:p>
            <a:r>
              <a:rPr lang="en-US" dirty="0">
                <a:solidFill>
                  <a:schemeClr val="bg1"/>
                </a:solidFill>
              </a:rPr>
              <a:t>Elo Ranks next to team</a:t>
            </a:r>
          </a:p>
        </p:txBody>
      </p:sp>
      <p:pic>
        <p:nvPicPr>
          <p:cNvPr id="5" name="Content Placeholder 4" descr="Table&#10;&#10;Description automatically generated">
            <a:extLst>
              <a:ext uri="{FF2B5EF4-FFF2-40B4-BE49-F238E27FC236}">
                <a16:creationId xmlns:a16="http://schemas.microsoft.com/office/drawing/2014/main" id="{CD40EF09-8B42-B144-A892-EC0088F8093C}"/>
              </a:ext>
            </a:extLst>
          </p:cNvPr>
          <p:cNvPicPr>
            <a:picLocks noChangeAspect="1"/>
          </p:cNvPicPr>
          <p:nvPr/>
        </p:nvPicPr>
        <p:blipFill>
          <a:blip r:embed="rId5"/>
          <a:stretch>
            <a:fillRect/>
          </a:stretch>
        </p:blipFill>
        <p:spPr>
          <a:xfrm>
            <a:off x="4241830" y="1209056"/>
            <a:ext cx="7507793" cy="4523445"/>
          </a:xfrm>
          <a:prstGeom prst="rect">
            <a:avLst/>
          </a:prstGeom>
        </p:spPr>
      </p:pic>
      <p:pic>
        <p:nvPicPr>
          <p:cNvPr id="3" name="Audio 2">
            <a:hlinkClick r:id="" action="ppaction://media"/>
            <a:extLst>
              <a:ext uri="{FF2B5EF4-FFF2-40B4-BE49-F238E27FC236}">
                <a16:creationId xmlns:a16="http://schemas.microsoft.com/office/drawing/2014/main" id="{CFE481F7-6D6C-BE4A-80AE-DCC83B6FD2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89982509"/>
      </p:ext>
    </p:extLst>
  </p:cSld>
  <p:clrMapOvr>
    <a:masterClrMapping/>
  </p:clrMapOvr>
  <mc:AlternateContent xmlns:mc="http://schemas.openxmlformats.org/markup-compatibility/2006">
    <mc:Choice xmlns:p14="http://schemas.microsoft.com/office/powerpoint/2010/main" Requires="p14">
      <p:transition spd="slow" p14:dur="2000" advTm="54231"/>
    </mc:Choice>
    <mc:Fallback>
      <p:transition spd="slow" advTm="54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203E-D400-BE4D-95AD-DC51879BFAB3}"/>
              </a:ext>
            </a:extLst>
          </p:cNvPr>
          <p:cNvSpPr>
            <a:spLocks noGrp="1"/>
          </p:cNvSpPr>
          <p:nvPr>
            <p:ph type="title"/>
          </p:nvPr>
        </p:nvSpPr>
        <p:spPr/>
        <p:txBody>
          <a:bodyPr/>
          <a:lstStyle/>
          <a:p>
            <a:r>
              <a:rPr lang="en-US" dirty="0"/>
              <a:t>Margin of the Games </a:t>
            </a:r>
          </a:p>
        </p:txBody>
      </p:sp>
      <p:pic>
        <p:nvPicPr>
          <p:cNvPr id="15364" name="Picture 4">
            <a:extLst>
              <a:ext uri="{FF2B5EF4-FFF2-40B4-BE49-F238E27FC236}">
                <a16:creationId xmlns:a16="http://schemas.microsoft.com/office/drawing/2014/main" id="{E5D1D385-50CC-4843-BC01-67ECB871A3DE}"/>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tretch>
            <a:fillRect/>
          </a:stretch>
        </p:blipFill>
        <p:spPr bwMode="auto">
          <a:xfrm>
            <a:off x="676275" y="2278856"/>
            <a:ext cx="5232400" cy="35306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528C6ADF-5853-E54A-94A0-C5866085C38D}"/>
              </a:ext>
            </a:extLst>
          </p:cNvPr>
          <p:cNvSpPr>
            <a:spLocks noGrp="1"/>
          </p:cNvSpPr>
          <p:nvPr>
            <p:ph sz="half" idx="2"/>
          </p:nvPr>
        </p:nvSpPr>
        <p:spPr/>
        <p:txBody>
          <a:bodyPr/>
          <a:lstStyle/>
          <a:p>
            <a:r>
              <a:rPr lang="en-US" dirty="0"/>
              <a:t>Normally distributed</a:t>
            </a:r>
          </a:p>
          <a:p>
            <a:r>
              <a:rPr lang="en-US" dirty="0"/>
              <a:t>Negative is away team winning</a:t>
            </a:r>
          </a:p>
          <a:p>
            <a:r>
              <a:rPr lang="en-US" dirty="0"/>
              <a:t>Positive is home team winning</a:t>
            </a:r>
          </a:p>
        </p:txBody>
      </p:sp>
      <p:pic>
        <p:nvPicPr>
          <p:cNvPr id="8" name="Audio 7">
            <a:hlinkClick r:id="" action="ppaction://media"/>
            <a:extLst>
              <a:ext uri="{FF2B5EF4-FFF2-40B4-BE49-F238E27FC236}">
                <a16:creationId xmlns:a16="http://schemas.microsoft.com/office/drawing/2014/main" id="{0CB1F8B3-D971-334E-A3D2-CC0A17ECB2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76008803"/>
      </p:ext>
    </p:extLst>
  </p:cSld>
  <p:clrMapOvr>
    <a:masterClrMapping/>
  </p:clrMapOvr>
  <mc:AlternateContent xmlns:mc="http://schemas.openxmlformats.org/markup-compatibility/2006">
    <mc:Choice xmlns:p14="http://schemas.microsoft.com/office/powerpoint/2010/main" Requires="p14">
      <p:transition spd="slow" p14:dur="2000" advTm="54889"/>
    </mc:Choice>
    <mc:Fallback>
      <p:transition spd="slow" advTm="5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8F10F-7180-4840-8FEB-3F20670A7A83}"/>
              </a:ext>
            </a:extLst>
          </p:cNvPr>
          <p:cNvSpPr>
            <a:spLocks noGrp="1"/>
          </p:cNvSpPr>
          <p:nvPr>
            <p:ph type="title"/>
          </p:nvPr>
        </p:nvSpPr>
        <p:spPr/>
        <p:txBody>
          <a:bodyPr/>
          <a:lstStyle/>
          <a:p>
            <a:r>
              <a:rPr lang="en-US" dirty="0"/>
              <a:t>Scatter Plots of Points Scored by each team</a:t>
            </a:r>
          </a:p>
        </p:txBody>
      </p:sp>
      <p:sp>
        <p:nvSpPr>
          <p:cNvPr id="3" name="Text Placeholder 2">
            <a:extLst>
              <a:ext uri="{FF2B5EF4-FFF2-40B4-BE49-F238E27FC236}">
                <a16:creationId xmlns:a16="http://schemas.microsoft.com/office/drawing/2014/main" id="{24F34DA3-E9FC-9346-86DE-63D6DA17C708}"/>
              </a:ext>
            </a:extLst>
          </p:cNvPr>
          <p:cNvSpPr>
            <a:spLocks noGrp="1"/>
          </p:cNvSpPr>
          <p:nvPr>
            <p:ph type="body" idx="1"/>
          </p:nvPr>
        </p:nvSpPr>
        <p:spPr/>
        <p:txBody>
          <a:bodyPr/>
          <a:lstStyle/>
          <a:p>
            <a:r>
              <a:rPr lang="en-US" dirty="0"/>
              <a:t>2017-2020</a:t>
            </a:r>
          </a:p>
        </p:txBody>
      </p:sp>
      <p:sp>
        <p:nvSpPr>
          <p:cNvPr id="5" name="Text Placeholder 4">
            <a:extLst>
              <a:ext uri="{FF2B5EF4-FFF2-40B4-BE49-F238E27FC236}">
                <a16:creationId xmlns:a16="http://schemas.microsoft.com/office/drawing/2014/main" id="{0E33A259-2593-9A49-8799-C77CD7D31619}"/>
              </a:ext>
            </a:extLst>
          </p:cNvPr>
          <p:cNvSpPr>
            <a:spLocks noGrp="1"/>
          </p:cNvSpPr>
          <p:nvPr>
            <p:ph type="body" sz="quarter" idx="3"/>
          </p:nvPr>
        </p:nvSpPr>
        <p:spPr/>
        <p:txBody>
          <a:bodyPr/>
          <a:lstStyle/>
          <a:p>
            <a:r>
              <a:rPr lang="en-US" dirty="0"/>
              <a:t>2021</a:t>
            </a:r>
          </a:p>
        </p:txBody>
      </p:sp>
      <p:pic>
        <p:nvPicPr>
          <p:cNvPr id="12290" name="Picture 2">
            <a:extLst>
              <a:ext uri="{FF2B5EF4-FFF2-40B4-BE49-F238E27FC236}">
                <a16:creationId xmlns:a16="http://schemas.microsoft.com/office/drawing/2014/main" id="{31DA84AB-D0EC-D641-B838-61E325238495}"/>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1234308" y="2925763"/>
            <a:ext cx="4086172" cy="293528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1D43565-8A49-444D-9DE0-9B3BEBA2107D}"/>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6882079" y="2925763"/>
            <a:ext cx="4065055" cy="2935287"/>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FA02ECBD-BF21-604C-B3A7-63C022F12D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28410599"/>
      </p:ext>
    </p:extLst>
  </p:cSld>
  <p:clrMapOvr>
    <a:masterClrMapping/>
  </p:clrMapOvr>
  <mc:AlternateContent xmlns:mc="http://schemas.openxmlformats.org/markup-compatibility/2006">
    <mc:Choice xmlns:p14="http://schemas.microsoft.com/office/powerpoint/2010/main" Requires="p14">
      <p:transition spd="slow" p14:dur="2000" advTm="42406"/>
    </mc:Choice>
    <mc:Fallback>
      <p:transition spd="slow" advTm="42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8F10F-7180-4840-8FEB-3F20670A7A83}"/>
              </a:ext>
            </a:extLst>
          </p:cNvPr>
          <p:cNvSpPr>
            <a:spLocks noGrp="1"/>
          </p:cNvSpPr>
          <p:nvPr>
            <p:ph type="title"/>
          </p:nvPr>
        </p:nvSpPr>
        <p:spPr/>
        <p:txBody>
          <a:bodyPr/>
          <a:lstStyle/>
          <a:p>
            <a:r>
              <a:rPr lang="en-US" dirty="0"/>
              <a:t>Scatter Plots of margin &amp; Points Scored by Winning team</a:t>
            </a:r>
          </a:p>
        </p:txBody>
      </p:sp>
      <p:sp>
        <p:nvSpPr>
          <p:cNvPr id="3" name="Text Placeholder 2">
            <a:extLst>
              <a:ext uri="{FF2B5EF4-FFF2-40B4-BE49-F238E27FC236}">
                <a16:creationId xmlns:a16="http://schemas.microsoft.com/office/drawing/2014/main" id="{24F34DA3-E9FC-9346-86DE-63D6DA17C708}"/>
              </a:ext>
            </a:extLst>
          </p:cNvPr>
          <p:cNvSpPr>
            <a:spLocks noGrp="1"/>
          </p:cNvSpPr>
          <p:nvPr>
            <p:ph type="body" idx="1"/>
          </p:nvPr>
        </p:nvSpPr>
        <p:spPr/>
        <p:txBody>
          <a:bodyPr/>
          <a:lstStyle/>
          <a:p>
            <a:r>
              <a:rPr lang="en-US" dirty="0"/>
              <a:t>2017-2020</a:t>
            </a:r>
          </a:p>
        </p:txBody>
      </p:sp>
      <p:sp>
        <p:nvSpPr>
          <p:cNvPr id="5" name="Text Placeholder 4">
            <a:extLst>
              <a:ext uri="{FF2B5EF4-FFF2-40B4-BE49-F238E27FC236}">
                <a16:creationId xmlns:a16="http://schemas.microsoft.com/office/drawing/2014/main" id="{0E33A259-2593-9A49-8799-C77CD7D31619}"/>
              </a:ext>
            </a:extLst>
          </p:cNvPr>
          <p:cNvSpPr>
            <a:spLocks noGrp="1"/>
          </p:cNvSpPr>
          <p:nvPr>
            <p:ph type="body" sz="quarter" idx="3"/>
          </p:nvPr>
        </p:nvSpPr>
        <p:spPr/>
        <p:txBody>
          <a:bodyPr/>
          <a:lstStyle/>
          <a:p>
            <a:r>
              <a:rPr lang="en-US" dirty="0"/>
              <a:t>2021</a:t>
            </a:r>
          </a:p>
        </p:txBody>
      </p:sp>
      <p:pic>
        <p:nvPicPr>
          <p:cNvPr id="14338" name="Picture 2">
            <a:extLst>
              <a:ext uri="{FF2B5EF4-FFF2-40B4-BE49-F238E27FC236}">
                <a16:creationId xmlns:a16="http://schemas.microsoft.com/office/drawing/2014/main" id="{8F731B6B-0FC2-E94C-B338-3ADAA304328E}"/>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1202632" y="2925763"/>
            <a:ext cx="4149524" cy="293528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9A11B296-4072-FD44-BC78-1C5E98F46896}"/>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6824006" y="2925763"/>
            <a:ext cx="4181200" cy="2935287"/>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E314BB98-026D-7248-BE70-AD1DAF5A7F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14422601"/>
      </p:ext>
    </p:extLst>
  </p:cSld>
  <p:clrMapOvr>
    <a:masterClrMapping/>
  </p:clrMapOvr>
  <mc:AlternateContent xmlns:mc="http://schemas.openxmlformats.org/markup-compatibility/2006">
    <mc:Choice xmlns:p14="http://schemas.microsoft.com/office/powerpoint/2010/main" Requires="p14">
      <p:transition spd="slow" p14:dur="2000" advTm="52174"/>
    </mc:Choice>
    <mc:Fallback>
      <p:transition spd="slow" advTm="52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2FF8-DD82-594A-A069-0D6BB30858A1}"/>
              </a:ext>
            </a:extLst>
          </p:cNvPr>
          <p:cNvSpPr>
            <a:spLocks noGrp="1"/>
          </p:cNvSpPr>
          <p:nvPr>
            <p:ph type="title"/>
          </p:nvPr>
        </p:nvSpPr>
        <p:spPr/>
        <p:txBody>
          <a:bodyPr/>
          <a:lstStyle/>
          <a:p>
            <a:r>
              <a:rPr lang="en-US" dirty="0"/>
              <a:t>Box and whisker plots separated by winner and points</a:t>
            </a:r>
          </a:p>
        </p:txBody>
      </p:sp>
      <p:sp>
        <p:nvSpPr>
          <p:cNvPr id="3" name="Text Placeholder 2">
            <a:extLst>
              <a:ext uri="{FF2B5EF4-FFF2-40B4-BE49-F238E27FC236}">
                <a16:creationId xmlns:a16="http://schemas.microsoft.com/office/drawing/2014/main" id="{70D20CEF-62D7-9F4C-BF9E-1F0983D955D6}"/>
              </a:ext>
            </a:extLst>
          </p:cNvPr>
          <p:cNvSpPr>
            <a:spLocks noGrp="1"/>
          </p:cNvSpPr>
          <p:nvPr>
            <p:ph type="body" idx="1"/>
          </p:nvPr>
        </p:nvSpPr>
        <p:spPr/>
        <p:txBody>
          <a:bodyPr/>
          <a:lstStyle/>
          <a:p>
            <a:r>
              <a:rPr lang="en-US" dirty="0"/>
              <a:t>Home Points Scored</a:t>
            </a:r>
          </a:p>
        </p:txBody>
      </p:sp>
      <p:sp>
        <p:nvSpPr>
          <p:cNvPr id="5" name="Text Placeholder 4">
            <a:extLst>
              <a:ext uri="{FF2B5EF4-FFF2-40B4-BE49-F238E27FC236}">
                <a16:creationId xmlns:a16="http://schemas.microsoft.com/office/drawing/2014/main" id="{284FE157-A0C4-F64F-9B22-18F6FF9A2BE2}"/>
              </a:ext>
            </a:extLst>
          </p:cNvPr>
          <p:cNvSpPr>
            <a:spLocks noGrp="1"/>
          </p:cNvSpPr>
          <p:nvPr>
            <p:ph type="body" sz="quarter" idx="3"/>
          </p:nvPr>
        </p:nvSpPr>
        <p:spPr/>
        <p:txBody>
          <a:bodyPr/>
          <a:lstStyle/>
          <a:p>
            <a:r>
              <a:rPr lang="en-US" dirty="0"/>
              <a:t>Away Points Scored</a:t>
            </a:r>
          </a:p>
        </p:txBody>
      </p:sp>
      <p:pic>
        <p:nvPicPr>
          <p:cNvPr id="16386" name="Picture 2">
            <a:extLst>
              <a:ext uri="{FF2B5EF4-FFF2-40B4-BE49-F238E27FC236}">
                <a16:creationId xmlns:a16="http://schemas.microsoft.com/office/drawing/2014/main" id="{97CFD416-0D40-3C45-A7C5-19AD4EBAA5E1}"/>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1255425" y="2925763"/>
            <a:ext cx="4043938" cy="293528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00A6FA76-7BFB-FD45-98ED-88FD907F4A67}"/>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6892637" y="2925763"/>
            <a:ext cx="4043938" cy="2935287"/>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1258C3C7-4CF5-3A43-A19F-476FF2E52C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5980903"/>
      </p:ext>
    </p:extLst>
  </p:cSld>
  <p:clrMapOvr>
    <a:masterClrMapping/>
  </p:clrMapOvr>
  <mc:AlternateContent xmlns:mc="http://schemas.openxmlformats.org/markup-compatibility/2006">
    <mc:Choice xmlns:p14="http://schemas.microsoft.com/office/powerpoint/2010/main" Requires="p14">
      <p:transition spd="slow" p14:dur="2000" advTm="45494"/>
    </mc:Choice>
    <mc:Fallback>
      <p:transition spd="slow" advTm="45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5529" x="2933700" y="6813550"/>
          <p14:tracePt t="25538" x="2959100" y="6705600"/>
          <p14:tracePt t="25551" x="2990850" y="6565900"/>
          <p14:tracePt t="25552" x="3016250" y="6438900"/>
          <p14:tracePt t="25561" x="3041650" y="6343650"/>
          <p14:tracePt t="25576" x="3111500" y="6102350"/>
          <p14:tracePt t="25582" x="3143250" y="6007100"/>
          <p14:tracePt t="25593" x="3181350" y="5892800"/>
          <p14:tracePt t="25599" x="3225800" y="5797550"/>
          <p14:tracePt t="25605" x="3251200" y="5695950"/>
          <p14:tracePt t="25612" x="3282950" y="5613400"/>
          <p14:tracePt t="25620" x="3295650" y="5530850"/>
          <p14:tracePt t="25628" x="3308350" y="5448300"/>
          <p14:tracePt t="25636" x="3321050" y="5346700"/>
          <p14:tracePt t="25644" x="3321050" y="5264150"/>
          <p14:tracePt t="25651" x="3340100" y="5168900"/>
          <p14:tracePt t="25660" x="3352800" y="5086350"/>
          <p14:tracePt t="25668" x="3352800" y="5054600"/>
          <p14:tracePt t="25676" x="3352800" y="4997450"/>
          <p14:tracePt t="25684" x="3352800" y="4946650"/>
          <p14:tracePt t="25694" x="3352800" y="4902200"/>
          <p14:tracePt t="25700" x="3352800" y="4876800"/>
          <p14:tracePt t="25709" x="3352800" y="4845050"/>
          <p14:tracePt t="25716" x="3352800" y="4819650"/>
          <p14:tracePt t="25725" x="3352800" y="4787900"/>
          <p14:tracePt t="25732" x="3340100" y="4762500"/>
          <p14:tracePt t="25742" x="3340100" y="4737100"/>
          <p14:tracePt t="25748" x="3340100" y="4705350"/>
          <p14:tracePt t="25759" x="3321050" y="4667250"/>
          <p14:tracePt t="25764" x="3321050" y="4635500"/>
          <p14:tracePt t="25775" x="3321050" y="4597400"/>
          <p14:tracePt t="25780" x="3321050" y="4565650"/>
          <p14:tracePt t="25792" x="3321050" y="4527550"/>
          <p14:tracePt t="25797" x="3321050" y="4495800"/>
          <p14:tracePt t="25809" x="3321050" y="4470400"/>
          <p14:tracePt t="25814" x="3321050" y="4457700"/>
          <p14:tracePt t="25826" x="3321050" y="4438650"/>
          <p14:tracePt t="25832" x="3321050" y="4425950"/>
          <p14:tracePt t="25844" x="3321050" y="4413250"/>
          <p14:tracePt t="25940" x="3340100" y="4413250"/>
          <p14:tracePt t="26029" x="3340100" y="4400550"/>
          <p14:tracePt t="26053" x="3340100" y="4387850"/>
          <p14:tracePt t="26061" x="3321050" y="4387850"/>
          <p14:tracePt t="26069" x="3321050" y="4368800"/>
          <p14:tracePt t="26077" x="3308350" y="4356100"/>
          <p14:tracePt t="26085" x="3308350" y="4343400"/>
          <p14:tracePt t="26094" x="3308350" y="4330700"/>
          <p14:tracePt t="26101" x="3295650" y="4330700"/>
          <p14:tracePt t="26109" x="3295650" y="4318000"/>
          <p14:tracePt t="26117" x="3295650" y="4298950"/>
          <p14:tracePt t="26133" x="3295650" y="4286250"/>
          <p14:tracePt t="26158" x="3295650" y="4273550"/>
          <p14:tracePt t="26181" x="3295650" y="4260850"/>
          <p14:tracePt t="26198" x="3295650" y="4248150"/>
          <p14:tracePt t="26222" x="3295650" y="4229100"/>
          <p14:tracePt t="26254" x="3295650" y="4216400"/>
          <p14:tracePt t="26310" x="3295650" y="4203700"/>
          <p14:tracePt t="26366" x="3295650" y="4191000"/>
          <p14:tracePt t="26511" x="3295650" y="4178300"/>
          <p14:tracePt t="26582" x="3295650" y="4159250"/>
          <p14:tracePt t="26775" x="3295650" y="4146550"/>
          <p14:tracePt t="26815" x="3308350" y="4146550"/>
          <p14:tracePt t="26863" x="3321050" y="4146550"/>
          <p14:tracePt t="26895" x="3340100" y="4146550"/>
          <p14:tracePt t="26903" x="3352800" y="4146550"/>
          <p14:tracePt t="26920" x="3365500" y="4146550"/>
          <p14:tracePt t="26928" x="3378200" y="4146550"/>
          <p14:tracePt t="26937" x="3390900" y="4146550"/>
          <p14:tracePt t="26944" x="3409950" y="4146550"/>
          <p14:tracePt t="26952" x="3422650" y="4159250"/>
          <p14:tracePt t="26961" x="3435350" y="4159250"/>
          <p14:tracePt t="26968" x="3448050" y="4159250"/>
          <p14:tracePt t="26976" x="3460750" y="4159250"/>
          <p14:tracePt t="26984" x="3479800" y="4159250"/>
          <p14:tracePt t="26993" x="3492500" y="4159250"/>
          <p14:tracePt t="27001" x="3517900" y="4159250"/>
          <p14:tracePt t="27009" x="3530600" y="4159250"/>
          <p14:tracePt t="27024" x="3549650" y="4159250"/>
          <p14:tracePt t="27032" x="3575050" y="4159250"/>
          <p14:tracePt t="27041" x="3587750" y="4159250"/>
          <p14:tracePt t="27048" x="3600450" y="4159250"/>
          <p14:tracePt t="27064" x="3619500" y="4159250"/>
          <p14:tracePt t="27072" x="3632200" y="4159250"/>
          <p14:tracePt t="27081" x="3644900" y="4159250"/>
          <p14:tracePt t="27088" x="3657600" y="4159250"/>
          <p14:tracePt t="27096" x="3670300" y="4159250"/>
          <p14:tracePt t="27104" x="3689350" y="4159250"/>
          <p14:tracePt t="27120" x="3702050" y="4159250"/>
          <p14:tracePt t="27128" x="3714750" y="4159250"/>
          <p14:tracePt t="27136" x="3727450" y="4159250"/>
          <p14:tracePt t="27153" x="3740150" y="4159250"/>
          <p14:tracePt t="27161" x="3759200" y="4159250"/>
          <p14:tracePt t="27176" x="3771900" y="4159250"/>
          <p14:tracePt t="27193" x="3784600" y="4159250"/>
          <p14:tracePt t="27210" x="3797300" y="4159250"/>
          <p14:tracePt t="27226" x="3810000" y="4159250"/>
          <p14:tracePt t="27242" x="3829050" y="4159250"/>
          <p14:tracePt t="27249" x="3841750" y="4159250"/>
          <p14:tracePt t="27273" x="3854450" y="4159250"/>
          <p14:tracePt t="27289" x="3867150" y="4159250"/>
          <p14:tracePt t="27321" x="3879850" y="4159250"/>
          <p14:tracePt t="27377" x="3898900" y="4159250"/>
          <p14:tracePt t="27570" x="3879850" y="4159250"/>
          <p14:tracePt t="27586" x="3867150" y="4159250"/>
          <p14:tracePt t="27601" x="3854450" y="4159250"/>
          <p14:tracePt t="27610" x="3829050" y="4159250"/>
          <p14:tracePt t="27618" x="3810000" y="4159250"/>
          <p14:tracePt t="27627" x="3784600" y="4159250"/>
          <p14:tracePt t="27634" x="3759200" y="4159250"/>
          <p14:tracePt t="27642" x="3727450" y="4159250"/>
          <p14:tracePt t="27651" x="3702050" y="4159250"/>
          <p14:tracePt t="27658" x="3670300" y="4159250"/>
          <p14:tracePt t="27667" x="3644900" y="4146550"/>
          <p14:tracePt t="27674" x="3600450" y="4146550"/>
          <p14:tracePt t="27682" x="3587750" y="4146550"/>
          <p14:tracePt t="27690" x="3562350" y="4146550"/>
          <p14:tracePt t="27698" x="3530600" y="4146550"/>
          <p14:tracePt t="27707" x="3505200" y="4133850"/>
          <p14:tracePt t="27715" x="3492500" y="4133850"/>
          <p14:tracePt t="27723" x="3479800" y="4133850"/>
          <p14:tracePt t="27730" x="3448050" y="4121150"/>
          <p14:tracePt t="27739" x="3435350" y="4121150"/>
          <p14:tracePt t="27747" x="3422650" y="4121150"/>
          <p14:tracePt t="27763" x="3409950" y="4121150"/>
          <p14:tracePt t="27771" x="3390900" y="4108450"/>
          <p14:tracePt t="27779" x="3378200" y="4108450"/>
          <p14:tracePt t="27802" x="3365500" y="4108450"/>
          <p14:tracePt t="27810" x="3352800" y="4108450"/>
          <p14:tracePt t="27818" x="3352800" y="4089400"/>
          <p14:tracePt t="27835" x="3340100" y="4089400"/>
          <p14:tracePt t="27851" x="3321050" y="4089400"/>
          <p14:tracePt t="27867" x="3308350" y="4089400"/>
          <p14:tracePt t="27891" x="3295650" y="4089400"/>
          <p14:tracePt t="27915" x="3282950" y="4089400"/>
          <p14:tracePt t="27931" x="3270250" y="4089400"/>
          <p14:tracePt t="27963" x="3251200" y="4089400"/>
          <p14:tracePt t="28019" x="3238500" y="4089400"/>
          <p14:tracePt t="28131" x="3238500" y="4108450"/>
          <p14:tracePt t="28139" x="3251200" y="4108450"/>
          <p14:tracePt t="28171" x="3270250" y="4108450"/>
          <p14:tracePt t="28187" x="3282950" y="4108450"/>
          <p14:tracePt t="28212" x="3295650" y="4108450"/>
          <p14:tracePt t="28220" x="3308350" y="4108450"/>
          <p14:tracePt t="28236" x="3321050" y="4108450"/>
          <p14:tracePt t="28244" x="3340100" y="4108450"/>
          <p14:tracePt t="28252" x="3352800" y="4108450"/>
          <p14:tracePt t="28260" x="3365500" y="4108450"/>
          <p14:tracePt t="28268" x="3378200" y="4108450"/>
          <p14:tracePt t="28276" x="3409950" y="4108450"/>
          <p14:tracePt t="28284" x="3422650" y="4108450"/>
          <p14:tracePt t="28292" x="3448050" y="4108450"/>
          <p14:tracePt t="28300" x="3460750" y="4108450"/>
          <p14:tracePt t="28310" x="3492500" y="4108450"/>
          <p14:tracePt t="28316" x="3517900" y="4108450"/>
          <p14:tracePt t="28324" x="3549650" y="4108450"/>
          <p14:tracePt t="28332" x="3587750" y="4108450"/>
          <p14:tracePt t="28340" x="3600450" y="4108450"/>
          <p14:tracePt t="28350" x="3632200" y="4108450"/>
          <p14:tracePt t="28357" x="3657600" y="4108450"/>
          <p14:tracePt t="28366" x="3689350" y="4108450"/>
          <p14:tracePt t="28372" x="3714750" y="4108450"/>
          <p14:tracePt t="28382" x="3740150" y="4108450"/>
          <p14:tracePt t="28392" x="3771900" y="4089400"/>
          <p14:tracePt t="28402" x="3797300" y="4089400"/>
          <p14:tracePt t="28408" x="3829050" y="4089400"/>
          <p14:tracePt t="28416" x="3841750" y="4089400"/>
          <p14:tracePt t="28421" x="3854450" y="4076700"/>
          <p14:tracePt t="28432" x="3879850" y="4076700"/>
          <p14:tracePt t="28437" x="3898900" y="4076700"/>
          <p14:tracePt t="28449" x="3911600" y="4076700"/>
          <p14:tracePt t="28455" x="3924300" y="4076700"/>
          <p14:tracePt t="28465" x="3937000" y="4076700"/>
          <p14:tracePt t="28469" x="3949700" y="4076700"/>
          <p14:tracePt t="28482" x="3968750" y="4076700"/>
          <p14:tracePt t="28486" x="3981450" y="4076700"/>
          <p14:tracePt t="28499" x="3994150" y="4076700"/>
          <p14:tracePt t="28503" x="4006850" y="4076700"/>
          <p14:tracePt t="28516" x="4019550" y="4076700"/>
          <p14:tracePt t="28517" x="4038600" y="4076700"/>
          <p14:tracePt t="28525" x="4051300" y="4076700"/>
          <p14:tracePt t="28534" x="4064000" y="4076700"/>
          <p14:tracePt t="28550" x="4076700" y="4076700"/>
          <p14:tracePt t="28557" x="4089400" y="4076700"/>
          <p14:tracePt t="28566" x="4108450" y="4076700"/>
          <p14:tracePt t="28582" x="4121150" y="4076700"/>
          <p14:tracePt t="28589" x="4133850" y="4076700"/>
          <p14:tracePt t="28621" x="4146550" y="4076700"/>
          <p14:tracePt t="29063" x="4178300" y="4076700"/>
          <p14:tracePt t="29071" x="4286250" y="4076700"/>
          <p14:tracePt t="29081" x="4527550" y="4051300"/>
          <p14:tracePt t="29086" x="4787900" y="4038600"/>
          <p14:tracePt t="29094" x="5156200" y="4006850"/>
          <p14:tracePt t="29103" x="5588000" y="3994150"/>
          <p14:tracePt t="29111" x="6032500" y="3994150"/>
          <p14:tracePt t="29119" x="6477000" y="3994150"/>
          <p14:tracePt t="29127" x="6896100" y="3994150"/>
          <p14:tracePt t="29136" x="7080250" y="3994150"/>
          <p14:tracePt t="29143" x="7429500" y="3994150"/>
          <p14:tracePt t="29151" x="7708900" y="3994150"/>
          <p14:tracePt t="29159" x="7823200" y="3994150"/>
          <p14:tracePt t="29167" x="8032750" y="3994150"/>
          <p14:tracePt t="29175" x="8172450" y="3994150"/>
          <p14:tracePt t="29183" x="8223250" y="3994150"/>
          <p14:tracePt t="29191" x="8324850" y="3994150"/>
          <p14:tracePt t="29199" x="8394700" y="3994150"/>
          <p14:tracePt t="29207" x="8451850" y="3994150"/>
          <p14:tracePt t="29216" x="8477250" y="3994150"/>
          <p14:tracePt t="29223" x="8489950" y="3994150"/>
          <p14:tracePt t="29231" x="8502650" y="3994150"/>
          <p14:tracePt t="29239" x="8521700" y="3994150"/>
          <p14:tracePt t="29255" x="8534400" y="3994150"/>
          <p14:tracePt t="29471" x="8521700" y="3994150"/>
          <p14:tracePt t="29488" x="8521700" y="4006850"/>
          <p14:tracePt t="29504" x="8521700" y="4019550"/>
          <p14:tracePt t="29528" x="8521700" y="4038600"/>
          <p14:tracePt t="29561" x="8521700" y="4051300"/>
          <p14:tracePt t="29592" x="8521700" y="4064000"/>
          <p14:tracePt t="29793" x="8521700" y="4051300"/>
          <p14:tracePt t="29801" x="8534400" y="4051300"/>
          <p14:tracePt t="29833" x="8534400" y="4038600"/>
          <p14:tracePt t="29843" x="8547100" y="4038600"/>
          <p14:tracePt t="29857" x="8559800" y="4038600"/>
          <p14:tracePt t="29873" x="8591550" y="4038600"/>
          <p14:tracePt t="29882" x="8604250" y="4019550"/>
          <p14:tracePt t="29889" x="8629650" y="4019550"/>
          <p14:tracePt t="29897" x="8674100" y="4019550"/>
          <p14:tracePt t="29905" x="8699500" y="4006850"/>
          <p14:tracePt t="29913" x="8731250" y="4006850"/>
          <p14:tracePt t="29921" x="8801100" y="4006850"/>
          <p14:tracePt t="29932" x="8826500" y="4006850"/>
          <p14:tracePt t="29938" x="8851900" y="3994150"/>
          <p14:tracePt t="29945" x="8940800" y="3994150"/>
          <p14:tracePt t="29955" x="8978900" y="3994150"/>
          <p14:tracePt t="29962" x="8991600" y="3994150"/>
          <p14:tracePt t="29969" x="9036050" y="3994150"/>
          <p14:tracePt t="29977" x="9080500" y="3994150"/>
          <p14:tracePt t="29985" x="9118600" y="3994150"/>
          <p14:tracePt t="29993" x="9163050" y="3981450"/>
          <p14:tracePt t="30001" x="9188450" y="3981450"/>
          <p14:tracePt t="30010" x="9220200" y="3981450"/>
          <p14:tracePt t="30017" x="9258300" y="3981450"/>
          <p14:tracePt t="30028" x="9290050" y="3981450"/>
          <p14:tracePt t="30034" x="9302750" y="3981450"/>
          <p14:tracePt t="30043" x="9328150" y="3981450"/>
          <p14:tracePt t="30049" x="9340850" y="3981450"/>
          <p14:tracePt t="30059" x="9359900" y="3981450"/>
          <p14:tracePt t="30073" x="9372600" y="3981450"/>
          <p14:tracePt t="30083" x="9385300" y="3981450"/>
          <p14:tracePt t="30097" x="9398000" y="3981450"/>
          <p14:tracePt t="30122" x="9410700" y="3981450"/>
          <p14:tracePt t="30137" x="9429750" y="3981450"/>
          <p14:tracePt t="30162" x="9442450" y="3981450"/>
          <p14:tracePt t="30194" x="9455150" y="3981450"/>
          <p14:tracePt t="30242" x="9467850" y="3981450"/>
          <p14:tracePt t="30290" x="9467850" y="3994150"/>
          <p14:tracePt t="30314" x="9455150" y="3994150"/>
          <p14:tracePt t="30331" x="9442450" y="3994150"/>
          <p14:tracePt t="30340" x="9429750" y="3994150"/>
          <p14:tracePt t="30348" x="9410700" y="3994150"/>
          <p14:tracePt t="30354" x="9398000" y="3994150"/>
          <p14:tracePt t="30362" x="9359900" y="3994150"/>
          <p14:tracePt t="30371" x="9328150" y="4006850"/>
          <p14:tracePt t="30378" x="9290050" y="4006850"/>
          <p14:tracePt t="30388" x="9245600" y="4006850"/>
          <p14:tracePt t="30395" x="9232900" y="4006850"/>
          <p14:tracePt t="30404" x="9188450" y="4006850"/>
          <p14:tracePt t="30411" x="9150350" y="4006850"/>
          <p14:tracePt t="30420" x="9118600" y="4006850"/>
          <p14:tracePt t="30427" x="9080500" y="4006850"/>
          <p14:tracePt t="30436" x="9061450" y="4006850"/>
          <p14:tracePt t="30443" x="9036050" y="4006850"/>
          <p14:tracePt t="30450" x="9023350" y="4006850"/>
          <p14:tracePt t="30459" x="8991600" y="4006850"/>
          <p14:tracePt t="30475" x="8978900" y="4006850"/>
          <p14:tracePt t="30491" x="8966200" y="4006850"/>
          <p14:tracePt t="30587" x="8966200" y="4019550"/>
          <p14:tracePt t="30604" x="8978900" y="4019550"/>
          <p14:tracePt t="30619" x="8991600" y="4019550"/>
          <p14:tracePt t="30628" x="9010650" y="4019550"/>
          <p14:tracePt t="30635" x="9023350" y="4038600"/>
          <p14:tracePt t="30644" x="9048750" y="4038600"/>
          <p14:tracePt t="30652" x="9061450" y="4038600"/>
          <p14:tracePt t="30660" x="9093200" y="4038600"/>
          <p14:tracePt t="30668" x="9118600" y="4051300"/>
          <p14:tracePt t="30677" x="9131300" y="4051300"/>
          <p14:tracePt t="30684" x="9163050" y="4064000"/>
          <p14:tracePt t="30693" x="9188450" y="4064000"/>
          <p14:tracePt t="30700" x="9201150" y="4064000"/>
          <p14:tracePt t="30710" x="9220200" y="4064000"/>
          <p14:tracePt t="30715" x="9220200" y="4076700"/>
          <p14:tracePt t="30725" x="9232900" y="4076700"/>
          <p14:tracePt t="30739" x="9245600" y="4076700"/>
          <p14:tracePt t="30795" x="9188450" y="4089400"/>
          <p14:tracePt t="30804" x="9105900" y="4089400"/>
          <p14:tracePt t="30814" x="8978900" y="4121150"/>
          <p14:tracePt t="30820" x="8813800" y="4159250"/>
          <p14:tracePt t="30828" x="8616950" y="4203700"/>
          <p14:tracePt t="30836" x="8394700" y="4260850"/>
          <p14:tracePt t="30848" x="7975600" y="4356100"/>
          <p14:tracePt t="30853" x="7683500" y="4438650"/>
          <p14:tracePt t="30860" x="7524750" y="4495800"/>
          <p14:tracePt t="30869" x="7035800" y="4667250"/>
          <p14:tracePt t="30876" x="6705600" y="4806950"/>
          <p14:tracePt t="30884" x="6381750" y="4927600"/>
          <p14:tracePt t="30893" x="6064250" y="5067300"/>
          <p14:tracePt t="30900" x="5924550" y="5137150"/>
          <p14:tracePt t="30909" x="5645150" y="5264150"/>
          <p14:tracePt t="30916" x="5391150" y="5378450"/>
          <p14:tracePt t="30926" x="5181600" y="5505450"/>
          <p14:tracePt t="30932" x="4972050" y="5626100"/>
          <p14:tracePt t="30940" x="4806950" y="5727700"/>
          <p14:tracePt t="30949" x="4737100" y="5784850"/>
          <p14:tracePt t="30957" x="4597400" y="5880100"/>
          <p14:tracePt t="30964" x="4457700" y="5962650"/>
          <p14:tracePt t="30976" x="4330700" y="6064250"/>
          <p14:tracePt t="30981" x="4229100" y="6146800"/>
          <p14:tracePt t="30988" x="4133850" y="6203950"/>
          <p14:tracePt t="30998" x="4051300" y="6273800"/>
          <p14:tracePt t="31004" x="3968750" y="6343650"/>
          <p14:tracePt t="31014" x="3898900" y="6381750"/>
          <p14:tracePt t="31020" x="3829050" y="6438900"/>
          <p14:tracePt t="31029" x="3740150" y="6483350"/>
          <p14:tracePt t="31037" x="3689350" y="6521450"/>
          <p14:tracePt t="31045" x="3600450" y="6553200"/>
          <p14:tracePt t="31054" x="3549650" y="6591300"/>
          <p14:tracePt t="31061" x="3460750" y="6635750"/>
          <p14:tracePt t="31070" x="3378200" y="6673850"/>
          <p14:tracePt t="31077" x="3295650" y="6705600"/>
          <p14:tracePt t="31087" x="3213100" y="6743700"/>
          <p14:tracePt t="31094" x="3130550" y="6788150"/>
          <p14:tracePt t="31104" x="3060700" y="6832600"/>
          <p14:tracePt t="31109" x="3028950" y="6845300"/>
          <p14:tracePt t="31782" x="0" y="0"/>
        </p14:tracePtLst>
      </p14:laserTraceLst>
    </p:ext>
  </p:extLs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{6BBD0635-ADF3-BD42-AB80-FDAC52B059C6}tf10001123</Template>
  <TotalTime>5525</TotalTime>
  <Words>1893</Words>
  <Application>Microsoft Macintosh PowerPoint</Application>
  <PresentationFormat>Widescreen</PresentationFormat>
  <Paragraphs>341</Paragraphs>
  <Slides>21</Slides>
  <Notes>20</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Gill Sans MT</vt:lpstr>
      <vt:lpstr>Wingdings 2</vt:lpstr>
      <vt:lpstr>Dividend</vt:lpstr>
      <vt:lpstr>College Football Predictive Analytics</vt:lpstr>
      <vt:lpstr>College Football Today</vt:lpstr>
      <vt:lpstr>How we can help</vt:lpstr>
      <vt:lpstr>Building the Ranking System</vt:lpstr>
      <vt:lpstr>Results of Ranking system</vt:lpstr>
      <vt:lpstr>Margin of the Games </vt:lpstr>
      <vt:lpstr>Scatter Plots of Points Scored by each team</vt:lpstr>
      <vt:lpstr>Scatter Plots of margin &amp; Points Scored by Winning team</vt:lpstr>
      <vt:lpstr>Box and whisker plots separated by winner and points</vt:lpstr>
      <vt:lpstr>Building the Prediction Model</vt:lpstr>
      <vt:lpstr>Results of Linear Regression Prediction Model</vt:lpstr>
      <vt:lpstr>Results of Random Forest Regressor Prediction Model</vt:lpstr>
      <vt:lpstr>Results of Support Vector Regressor Prediction Model</vt:lpstr>
      <vt:lpstr>What does this mean?</vt:lpstr>
      <vt:lpstr>Results of Logistic Regression Prediction Model</vt:lpstr>
      <vt:lpstr>Results of Random Forest Classifier Prediction Model</vt:lpstr>
      <vt:lpstr>Results of Decision Tree Classifier Prediction Model</vt:lpstr>
      <vt:lpstr>What does this mean?</vt:lpstr>
      <vt:lpstr>Conclusion</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Football Predictive Analytics</dc:title>
  <dc:creator>Wyatt Rasmussen</dc:creator>
  <cp:lastModifiedBy>Wyatt Rasmussen</cp:lastModifiedBy>
  <cp:revision>2</cp:revision>
  <dcterms:created xsi:type="dcterms:W3CDTF">2022-02-12T16:24:02Z</dcterms:created>
  <dcterms:modified xsi:type="dcterms:W3CDTF">2022-03-04T01:12:08Z</dcterms:modified>
</cp:coreProperties>
</file>